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comments/modernComment_310_968AED2B.xml" ContentType="application/vnd.ms-powerpoint.comments+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48" r:id="rId5"/>
  </p:sldMasterIdLst>
  <p:notesMasterIdLst>
    <p:notesMasterId r:id="rId113"/>
  </p:notesMasterIdLst>
  <p:sldIdLst>
    <p:sldId id="1489" r:id="rId6"/>
    <p:sldId id="1522" r:id="rId7"/>
    <p:sldId id="256" r:id="rId8"/>
    <p:sldId id="1493" r:id="rId9"/>
    <p:sldId id="799" r:id="rId10"/>
    <p:sldId id="264" r:id="rId11"/>
    <p:sldId id="355" r:id="rId12"/>
    <p:sldId id="761" r:id="rId13"/>
    <p:sldId id="763" r:id="rId14"/>
    <p:sldId id="769" r:id="rId15"/>
    <p:sldId id="774" r:id="rId16"/>
    <p:sldId id="789" r:id="rId17"/>
    <p:sldId id="414" r:id="rId18"/>
    <p:sldId id="757" r:id="rId19"/>
    <p:sldId id="1504" r:id="rId20"/>
    <p:sldId id="396" r:id="rId21"/>
    <p:sldId id="431" r:id="rId22"/>
    <p:sldId id="1514" r:id="rId23"/>
    <p:sldId id="1513" r:id="rId24"/>
    <p:sldId id="433" r:id="rId25"/>
    <p:sldId id="434" r:id="rId26"/>
    <p:sldId id="450" r:id="rId27"/>
    <p:sldId id="1530" r:id="rId28"/>
    <p:sldId id="415" r:id="rId29"/>
    <p:sldId id="416" r:id="rId30"/>
    <p:sldId id="417" r:id="rId31"/>
    <p:sldId id="1531" r:id="rId32"/>
    <p:sldId id="1516" r:id="rId33"/>
    <p:sldId id="1536" r:id="rId34"/>
    <p:sldId id="448" r:id="rId35"/>
    <p:sldId id="1534" r:id="rId36"/>
    <p:sldId id="453" r:id="rId37"/>
    <p:sldId id="454" r:id="rId38"/>
    <p:sldId id="1509" r:id="rId39"/>
    <p:sldId id="1508" r:id="rId40"/>
    <p:sldId id="1510" r:id="rId41"/>
    <p:sldId id="1486" r:id="rId42"/>
    <p:sldId id="1517" r:id="rId43"/>
    <p:sldId id="456" r:id="rId44"/>
    <p:sldId id="1518" r:id="rId45"/>
    <p:sldId id="1519" r:id="rId46"/>
    <p:sldId id="1520" r:id="rId47"/>
    <p:sldId id="1525" r:id="rId48"/>
    <p:sldId id="1526" r:id="rId49"/>
    <p:sldId id="455" r:id="rId50"/>
    <p:sldId id="1521" r:id="rId51"/>
    <p:sldId id="1523" r:id="rId52"/>
    <p:sldId id="1524" r:id="rId53"/>
    <p:sldId id="1535" r:id="rId54"/>
    <p:sldId id="1553" r:id="rId55"/>
    <p:sldId id="458" r:id="rId56"/>
    <p:sldId id="451" r:id="rId57"/>
    <p:sldId id="1533" r:id="rId58"/>
    <p:sldId id="464" r:id="rId59"/>
    <p:sldId id="424" r:id="rId60"/>
    <p:sldId id="784" r:id="rId61"/>
    <p:sldId id="1515" r:id="rId62"/>
    <p:sldId id="1485" r:id="rId63"/>
    <p:sldId id="1537" r:id="rId64"/>
    <p:sldId id="1538" r:id="rId65"/>
    <p:sldId id="1539" r:id="rId66"/>
    <p:sldId id="1540" r:id="rId67"/>
    <p:sldId id="1541" r:id="rId68"/>
    <p:sldId id="1542" r:id="rId69"/>
    <p:sldId id="1543" r:id="rId70"/>
    <p:sldId id="1544" r:id="rId71"/>
    <p:sldId id="1545" r:id="rId72"/>
    <p:sldId id="1546" r:id="rId73"/>
    <p:sldId id="1547" r:id="rId74"/>
    <p:sldId id="269" r:id="rId75"/>
    <p:sldId id="1548" r:id="rId76"/>
    <p:sldId id="1549" r:id="rId77"/>
    <p:sldId id="1550" r:id="rId78"/>
    <p:sldId id="1551" r:id="rId79"/>
    <p:sldId id="275" r:id="rId80"/>
    <p:sldId id="276" r:id="rId81"/>
    <p:sldId id="822" r:id="rId82"/>
    <p:sldId id="821" r:id="rId83"/>
    <p:sldId id="277" r:id="rId84"/>
    <p:sldId id="820" r:id="rId85"/>
    <p:sldId id="278" r:id="rId86"/>
    <p:sldId id="279" r:id="rId87"/>
    <p:sldId id="280" r:id="rId88"/>
    <p:sldId id="281" r:id="rId89"/>
    <p:sldId id="282" r:id="rId90"/>
    <p:sldId id="283" r:id="rId91"/>
    <p:sldId id="284" r:id="rId92"/>
    <p:sldId id="285" r:id="rId93"/>
    <p:sldId id="272" r:id="rId94"/>
    <p:sldId id="286" r:id="rId95"/>
    <p:sldId id="287" r:id="rId96"/>
    <p:sldId id="764" r:id="rId97"/>
    <p:sldId id="819" r:id="rId98"/>
    <p:sldId id="1552" r:id="rId99"/>
    <p:sldId id="792" r:id="rId100"/>
    <p:sldId id="1496" r:id="rId101"/>
    <p:sldId id="1497" r:id="rId102"/>
    <p:sldId id="1498" r:id="rId103"/>
    <p:sldId id="1502" r:id="rId104"/>
    <p:sldId id="1499" r:id="rId105"/>
    <p:sldId id="1500" r:id="rId106"/>
    <p:sldId id="1501" r:id="rId107"/>
    <p:sldId id="1503" r:id="rId108"/>
    <p:sldId id="826" r:id="rId109"/>
    <p:sldId id="795" r:id="rId110"/>
    <p:sldId id="1487" r:id="rId111"/>
    <p:sldId id="1488" r:id="rId112"/>
  </p:sldIdLst>
  <p:sldSz cx="12192000" cy="6858000"/>
  <p:notesSz cx="6669088" cy="97536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CF75F8B-80D1-06D0-9F2B-C1998B179826}" name="Darko Bizjak" initials="DB" userId="S::dbizjak@mzoip.hr::5d671f2d-59b2-41e1-9834-29a964c912a4"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DEFF297-9A69-422B-984F-6C224E37255E}" v="2669" dt="2025-08-28T09:40:05.395"/>
    <p1510:client id="{901C17DB-4795-4EE0-87D6-61A4390A9481}" v="16" dt="2025-08-28T13:07:17.09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6" d="100"/>
          <a:sy n="106" d="100"/>
        </p:scale>
        <p:origin x="756"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117" Type="http://schemas.openxmlformats.org/officeDocument/2006/relationships/tableStyles" Target="tableStyles.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slide" Target="slides/slide107.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5" Type="http://schemas.openxmlformats.org/officeDocument/2006/relationships/slideMaster" Target="slideMasters/slideMaster2.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notesMaster" Target="notesMasters/notesMaster1.xml"/><Relationship Id="rId118" Type="http://schemas.microsoft.com/office/2016/11/relationships/changesInfo" Target="changesInfos/changesInfo1.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customXml" Target="../customXml/item1.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presProps" Target="presProps.xml"/><Relationship Id="rId119" Type="http://schemas.microsoft.com/office/2015/10/relationships/revisionInfo" Target="revisionInfo.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microsoft.com/office/2018/10/relationships/authors" Target="authors.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viewProps" Target="viewProps.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ita Keser" userId="f186ef94-d9b2-426e-b5c7-e59036208bfd" providerId="ADAL" clId="{D7C53A00-8167-4ECC-9435-C865BCF5ED9E}"/>
    <pc:docChg chg="modSld">
      <pc:chgData name="Anita Keser" userId="f186ef94-d9b2-426e-b5c7-e59036208bfd" providerId="ADAL" clId="{D7C53A00-8167-4ECC-9435-C865BCF5ED9E}" dt="2025-08-14T13:15:14.757" v="20" actId="1076"/>
      <pc:docMkLst>
        <pc:docMk/>
      </pc:docMkLst>
      <pc:sldChg chg="modSp mod">
        <pc:chgData name="Anita Keser" userId="f186ef94-d9b2-426e-b5c7-e59036208bfd" providerId="ADAL" clId="{D7C53A00-8167-4ECC-9435-C865BCF5ED9E}" dt="2025-08-14T13:15:14.757" v="20" actId="1076"/>
        <pc:sldMkLst>
          <pc:docMk/>
          <pc:sldMk cId="1129320633" sldId="731"/>
        </pc:sldMkLst>
        <pc:spChg chg="mod">
          <ac:chgData name="Anita Keser" userId="f186ef94-d9b2-426e-b5c7-e59036208bfd" providerId="ADAL" clId="{D7C53A00-8167-4ECC-9435-C865BCF5ED9E}" dt="2025-08-14T13:15:01.418" v="19" actId="14100"/>
          <ac:spMkLst>
            <pc:docMk/>
            <pc:sldMk cId="1129320633" sldId="731"/>
            <ac:spMk id="15" creationId="{BD0E6D5D-212C-6821-9E27-B71B2368ACD7}"/>
          </ac:spMkLst>
        </pc:spChg>
        <pc:spChg chg="mod">
          <ac:chgData name="Anita Keser" userId="f186ef94-d9b2-426e-b5c7-e59036208bfd" providerId="ADAL" clId="{D7C53A00-8167-4ECC-9435-C865BCF5ED9E}" dt="2025-08-14T13:14:43.787" v="15" actId="20577"/>
          <ac:spMkLst>
            <pc:docMk/>
            <pc:sldMk cId="1129320633" sldId="731"/>
            <ac:spMk id="27" creationId="{5E5B2A44-53F7-ED39-4E77-DC54EEFE1182}"/>
          </ac:spMkLst>
        </pc:spChg>
        <pc:picChg chg="mod">
          <ac:chgData name="Anita Keser" userId="f186ef94-d9b2-426e-b5c7-e59036208bfd" providerId="ADAL" clId="{D7C53A00-8167-4ECC-9435-C865BCF5ED9E}" dt="2025-08-14T13:15:14.757" v="20" actId="1076"/>
          <ac:picMkLst>
            <pc:docMk/>
            <pc:sldMk cId="1129320633" sldId="731"/>
            <ac:picMk id="7" creationId="{C6BDC91A-0B43-F6FA-CB5F-A11B536896B2}"/>
          </ac:picMkLst>
        </pc:picChg>
        <pc:picChg chg="mod">
          <ac:chgData name="Anita Keser" userId="f186ef94-d9b2-426e-b5c7-e59036208bfd" providerId="ADAL" clId="{D7C53A00-8167-4ECC-9435-C865BCF5ED9E}" dt="2025-08-14T13:14:45.827" v="16" actId="1076"/>
          <ac:picMkLst>
            <pc:docMk/>
            <pc:sldMk cId="1129320633" sldId="731"/>
            <ac:picMk id="29" creationId="{7734E2E4-00F3-C8AE-AD19-45B6973B71F8}"/>
          </ac:picMkLst>
        </pc:picChg>
      </pc:sldChg>
    </pc:docChg>
  </pc:docChgLst>
  <pc:docChgLst>
    <pc:chgData name="Tihana Hrnjak" userId="S::thrnjak@mzoip.hr::ccb6553c-718c-4113-982e-084a8d941178" providerId="AD" clId="Web-{108045EE-33C9-4682-94FD-497A118CFE8F}"/>
    <pc:docChg chg="modSld">
      <pc:chgData name="Tihana Hrnjak" userId="S::thrnjak@mzoip.hr::ccb6553c-718c-4113-982e-084a8d941178" providerId="AD" clId="Web-{108045EE-33C9-4682-94FD-497A118CFE8F}" dt="2025-08-15T08:32:13.910" v="21" actId="20577"/>
      <pc:docMkLst>
        <pc:docMk/>
      </pc:docMkLst>
      <pc:sldChg chg="modSp">
        <pc:chgData name="Tihana Hrnjak" userId="S::thrnjak@mzoip.hr::ccb6553c-718c-4113-982e-084a8d941178" providerId="AD" clId="Web-{108045EE-33C9-4682-94FD-497A118CFE8F}" dt="2025-08-15T08:29:09.312" v="12" actId="20577"/>
        <pc:sldMkLst>
          <pc:docMk/>
          <pc:sldMk cId="45075447" sldId="783"/>
        </pc:sldMkLst>
        <pc:spChg chg="mod">
          <ac:chgData name="Tihana Hrnjak" userId="S::thrnjak@mzoip.hr::ccb6553c-718c-4113-982e-084a8d941178" providerId="AD" clId="Web-{108045EE-33C9-4682-94FD-497A118CFE8F}" dt="2025-08-15T08:29:09.312" v="12" actId="20577"/>
          <ac:spMkLst>
            <pc:docMk/>
            <pc:sldMk cId="45075447" sldId="783"/>
            <ac:spMk id="3" creationId="{C717FCF0-D5EB-882D-38EC-0C8AE857FADC}"/>
          </ac:spMkLst>
        </pc:spChg>
      </pc:sldChg>
      <pc:sldChg chg="modSp">
        <pc:chgData name="Tihana Hrnjak" userId="S::thrnjak@mzoip.hr::ccb6553c-718c-4113-982e-084a8d941178" providerId="AD" clId="Web-{108045EE-33C9-4682-94FD-497A118CFE8F}" dt="2025-08-15T08:28:31.322" v="4" actId="20577"/>
        <pc:sldMkLst>
          <pc:docMk/>
          <pc:sldMk cId="2750922267" sldId="796"/>
        </pc:sldMkLst>
        <pc:spChg chg="mod">
          <ac:chgData name="Tihana Hrnjak" userId="S::thrnjak@mzoip.hr::ccb6553c-718c-4113-982e-084a8d941178" providerId="AD" clId="Web-{108045EE-33C9-4682-94FD-497A118CFE8F}" dt="2025-08-15T08:28:31.322" v="4" actId="20577"/>
          <ac:spMkLst>
            <pc:docMk/>
            <pc:sldMk cId="2750922267" sldId="796"/>
            <ac:spMk id="3" creationId="{69BE19A0-ABD7-1F01-FD5D-EE1AD9B521BB}"/>
          </ac:spMkLst>
        </pc:spChg>
      </pc:sldChg>
      <pc:sldChg chg="modSp">
        <pc:chgData name="Tihana Hrnjak" userId="S::thrnjak@mzoip.hr::ccb6553c-718c-4113-982e-084a8d941178" providerId="AD" clId="Web-{108045EE-33C9-4682-94FD-497A118CFE8F}" dt="2025-08-15T08:28:37.401" v="6" actId="20577"/>
        <pc:sldMkLst>
          <pc:docMk/>
          <pc:sldMk cId="3846591252" sldId="797"/>
        </pc:sldMkLst>
        <pc:spChg chg="mod">
          <ac:chgData name="Tihana Hrnjak" userId="S::thrnjak@mzoip.hr::ccb6553c-718c-4113-982e-084a8d941178" providerId="AD" clId="Web-{108045EE-33C9-4682-94FD-497A118CFE8F}" dt="2025-08-15T08:28:37.401" v="6" actId="20577"/>
          <ac:spMkLst>
            <pc:docMk/>
            <pc:sldMk cId="3846591252" sldId="797"/>
            <ac:spMk id="3" creationId="{31E25923-BB9A-BA18-FB2B-CCA47937142E}"/>
          </ac:spMkLst>
        </pc:spChg>
      </pc:sldChg>
      <pc:sldChg chg="modSp">
        <pc:chgData name="Tihana Hrnjak" userId="S::thrnjak@mzoip.hr::ccb6553c-718c-4113-982e-084a8d941178" providerId="AD" clId="Web-{108045EE-33C9-4682-94FD-497A118CFE8F}" dt="2025-08-15T08:28:01.473" v="2" actId="20577"/>
        <pc:sldMkLst>
          <pc:docMk/>
          <pc:sldMk cId="833337423" sldId="799"/>
        </pc:sldMkLst>
        <pc:spChg chg="mod">
          <ac:chgData name="Tihana Hrnjak" userId="S::thrnjak@mzoip.hr::ccb6553c-718c-4113-982e-084a8d941178" providerId="AD" clId="Web-{108045EE-33C9-4682-94FD-497A118CFE8F}" dt="2025-08-15T08:28:01.473" v="2" actId="20577"/>
          <ac:spMkLst>
            <pc:docMk/>
            <pc:sldMk cId="833337423" sldId="799"/>
            <ac:spMk id="3" creationId="{DB643A4E-FA23-7FBB-0B28-75FF04D6EE3B}"/>
          </ac:spMkLst>
        </pc:spChg>
      </pc:sldChg>
      <pc:sldChg chg="modSp">
        <pc:chgData name="Tihana Hrnjak" userId="S::thrnjak@mzoip.hr::ccb6553c-718c-4113-982e-084a8d941178" providerId="AD" clId="Web-{108045EE-33C9-4682-94FD-497A118CFE8F}" dt="2025-08-15T08:28:51.044" v="9" actId="20577"/>
        <pc:sldMkLst>
          <pc:docMk/>
          <pc:sldMk cId="1587016384" sldId="1491"/>
        </pc:sldMkLst>
        <pc:spChg chg="mod">
          <ac:chgData name="Tihana Hrnjak" userId="S::thrnjak@mzoip.hr::ccb6553c-718c-4113-982e-084a8d941178" providerId="AD" clId="Web-{108045EE-33C9-4682-94FD-497A118CFE8F}" dt="2025-08-15T08:28:51.044" v="9" actId="20577"/>
          <ac:spMkLst>
            <pc:docMk/>
            <pc:sldMk cId="1587016384" sldId="1491"/>
            <ac:spMk id="3" creationId="{0704268A-3433-2B9E-9BD5-964A8B7F3380}"/>
          </ac:spMkLst>
        </pc:spChg>
      </pc:sldChg>
      <pc:sldChg chg="modSp">
        <pc:chgData name="Tihana Hrnjak" userId="S::thrnjak@mzoip.hr::ccb6553c-718c-4113-982e-084a8d941178" providerId="AD" clId="Web-{108045EE-33C9-4682-94FD-497A118CFE8F}" dt="2025-08-15T08:31:19.171" v="18" actId="20577"/>
        <pc:sldMkLst>
          <pc:docMk/>
          <pc:sldMk cId="3482573866" sldId="1500"/>
        </pc:sldMkLst>
        <pc:spChg chg="mod">
          <ac:chgData name="Tihana Hrnjak" userId="S::thrnjak@mzoip.hr::ccb6553c-718c-4113-982e-084a8d941178" providerId="AD" clId="Web-{108045EE-33C9-4682-94FD-497A118CFE8F}" dt="2025-08-15T08:31:19.171" v="18" actId="20577"/>
          <ac:spMkLst>
            <pc:docMk/>
            <pc:sldMk cId="3482573866" sldId="1500"/>
            <ac:spMk id="3" creationId="{A110B616-ECEE-96D8-9C4B-26ED271AD7A2}"/>
          </ac:spMkLst>
        </pc:spChg>
      </pc:sldChg>
      <pc:sldChg chg="modSp">
        <pc:chgData name="Tihana Hrnjak" userId="S::thrnjak@mzoip.hr::ccb6553c-718c-4113-982e-084a8d941178" providerId="AD" clId="Web-{108045EE-33C9-4682-94FD-497A118CFE8F}" dt="2025-08-15T08:31:55.487" v="20" actId="20577"/>
        <pc:sldMkLst>
          <pc:docMk/>
          <pc:sldMk cId="2165879654" sldId="1501"/>
        </pc:sldMkLst>
        <pc:spChg chg="mod">
          <ac:chgData name="Tihana Hrnjak" userId="S::thrnjak@mzoip.hr::ccb6553c-718c-4113-982e-084a8d941178" providerId="AD" clId="Web-{108045EE-33C9-4682-94FD-497A118CFE8F}" dt="2025-08-15T08:31:55.487" v="20" actId="20577"/>
          <ac:spMkLst>
            <pc:docMk/>
            <pc:sldMk cId="2165879654" sldId="1501"/>
            <ac:spMk id="4" creationId="{108E0E96-06D4-208F-F10A-715D396AE0E5}"/>
          </ac:spMkLst>
        </pc:spChg>
      </pc:sldChg>
      <pc:sldChg chg="modSp">
        <pc:chgData name="Tihana Hrnjak" userId="S::thrnjak@mzoip.hr::ccb6553c-718c-4113-982e-084a8d941178" providerId="AD" clId="Web-{108045EE-33C9-4682-94FD-497A118CFE8F}" dt="2025-08-15T08:30:49.652" v="14" actId="20577"/>
        <pc:sldMkLst>
          <pc:docMk/>
          <pc:sldMk cId="2002266816" sldId="1502"/>
        </pc:sldMkLst>
        <pc:spChg chg="mod">
          <ac:chgData name="Tihana Hrnjak" userId="S::thrnjak@mzoip.hr::ccb6553c-718c-4113-982e-084a8d941178" providerId="AD" clId="Web-{108045EE-33C9-4682-94FD-497A118CFE8F}" dt="2025-08-15T08:30:49.652" v="14" actId="20577"/>
          <ac:spMkLst>
            <pc:docMk/>
            <pc:sldMk cId="2002266816" sldId="1502"/>
            <ac:spMk id="3" creationId="{146EC140-7C5B-FACB-7FB3-A5EF3BD5717B}"/>
          </ac:spMkLst>
        </pc:spChg>
      </pc:sldChg>
      <pc:sldChg chg="modSp">
        <pc:chgData name="Tihana Hrnjak" userId="S::thrnjak@mzoip.hr::ccb6553c-718c-4113-982e-084a8d941178" providerId="AD" clId="Web-{108045EE-33C9-4682-94FD-497A118CFE8F}" dt="2025-08-15T08:32:13.910" v="21" actId="20577"/>
        <pc:sldMkLst>
          <pc:docMk/>
          <pc:sldMk cId="1072130261" sldId="1503"/>
        </pc:sldMkLst>
        <pc:spChg chg="mod">
          <ac:chgData name="Tihana Hrnjak" userId="S::thrnjak@mzoip.hr::ccb6553c-718c-4113-982e-084a8d941178" providerId="AD" clId="Web-{108045EE-33C9-4682-94FD-497A118CFE8F}" dt="2025-08-15T08:32:13.910" v="21" actId="20577"/>
          <ac:spMkLst>
            <pc:docMk/>
            <pc:sldMk cId="1072130261" sldId="1503"/>
            <ac:spMk id="3" creationId="{36C5A99E-971D-02AB-EC30-B657F038C471}"/>
          </ac:spMkLst>
        </pc:spChg>
      </pc:sldChg>
    </pc:docChg>
  </pc:docChgLst>
  <pc:docChgLst>
    <pc:chgData name="Nikolina Petković Gregorić" userId="9fe32c58-0d20-4e32-858f-566b14cd1907" providerId="ADAL" clId="{ABD848F4-439E-4006-8A37-884D81502BAB}"/>
    <pc:docChg chg="undo custSel addSld delSld modSld sldOrd">
      <pc:chgData name="Nikolina Petković Gregorić" userId="9fe32c58-0d20-4e32-858f-566b14cd1907" providerId="ADAL" clId="{ABD848F4-439E-4006-8A37-884D81502BAB}" dt="2025-08-28T08:05:16.625" v="36"/>
      <pc:docMkLst>
        <pc:docMk/>
      </pc:docMkLst>
      <pc:sldChg chg="del">
        <pc:chgData name="Nikolina Petković Gregorić" userId="9fe32c58-0d20-4e32-858f-566b14cd1907" providerId="ADAL" clId="{ABD848F4-439E-4006-8A37-884D81502BAB}" dt="2025-08-28T06:59:03.211" v="29" actId="47"/>
        <pc:sldMkLst>
          <pc:docMk/>
          <pc:sldMk cId="915305301" sldId="270"/>
        </pc:sldMkLst>
      </pc:sldChg>
      <pc:sldChg chg="add del">
        <pc:chgData name="Nikolina Petković Gregorić" userId="9fe32c58-0d20-4e32-858f-566b14cd1907" providerId="ADAL" clId="{ABD848F4-439E-4006-8A37-884D81502BAB}" dt="2025-08-28T06:59:24.352" v="30" actId="47"/>
        <pc:sldMkLst>
          <pc:docMk/>
          <pc:sldMk cId="1129320633" sldId="731"/>
        </pc:sldMkLst>
      </pc:sldChg>
      <pc:sldChg chg="del">
        <pc:chgData name="Nikolina Petković Gregorić" userId="9fe32c58-0d20-4e32-858f-566b14cd1907" providerId="ADAL" clId="{ABD848F4-439E-4006-8A37-884D81502BAB}" dt="2025-08-28T06:58:58.164" v="28" actId="47"/>
        <pc:sldMkLst>
          <pc:docMk/>
          <pc:sldMk cId="2057877947" sldId="750"/>
        </pc:sldMkLst>
      </pc:sldChg>
      <pc:sldChg chg="add del">
        <pc:chgData name="Nikolina Petković Gregorić" userId="9fe32c58-0d20-4e32-858f-566b14cd1907" providerId="ADAL" clId="{ABD848F4-439E-4006-8A37-884D81502BAB}" dt="2025-08-28T06:55:34.287" v="9" actId="47"/>
        <pc:sldMkLst>
          <pc:docMk/>
          <pc:sldMk cId="610647454" sldId="753"/>
        </pc:sldMkLst>
      </pc:sldChg>
      <pc:sldChg chg="del">
        <pc:chgData name="Nikolina Petković Gregorić" userId="9fe32c58-0d20-4e32-858f-566b14cd1907" providerId="ADAL" clId="{ABD848F4-439E-4006-8A37-884D81502BAB}" dt="2025-08-28T06:56:58.827" v="23" actId="47"/>
        <pc:sldMkLst>
          <pc:docMk/>
          <pc:sldMk cId="3891842359" sldId="760"/>
        </pc:sldMkLst>
      </pc:sldChg>
      <pc:sldChg chg="add del">
        <pc:chgData name="Nikolina Petković Gregorić" userId="9fe32c58-0d20-4e32-858f-566b14cd1907" providerId="ADAL" clId="{ABD848F4-439E-4006-8A37-884D81502BAB}" dt="2025-08-27T15:18:50.359" v="5" actId="47"/>
        <pc:sldMkLst>
          <pc:docMk/>
          <pc:sldMk cId="2222531238" sldId="762"/>
        </pc:sldMkLst>
      </pc:sldChg>
      <pc:sldChg chg="del">
        <pc:chgData name="Nikolina Petković Gregorić" userId="9fe32c58-0d20-4e32-858f-566b14cd1907" providerId="ADAL" clId="{ABD848F4-439E-4006-8A37-884D81502BAB}" dt="2025-08-28T06:57:09.154" v="25" actId="47"/>
        <pc:sldMkLst>
          <pc:docMk/>
          <pc:sldMk cId="1523248695" sldId="764"/>
        </pc:sldMkLst>
      </pc:sldChg>
      <pc:sldChg chg="del">
        <pc:chgData name="Nikolina Petković Gregorić" userId="9fe32c58-0d20-4e32-858f-566b14cd1907" providerId="ADAL" clId="{ABD848F4-439E-4006-8A37-884D81502BAB}" dt="2025-08-28T06:58:28.115" v="27" actId="47"/>
        <pc:sldMkLst>
          <pc:docMk/>
          <pc:sldMk cId="319900781" sldId="765"/>
        </pc:sldMkLst>
      </pc:sldChg>
      <pc:sldChg chg="del">
        <pc:chgData name="Nikolina Petković Gregorić" userId="9fe32c58-0d20-4e32-858f-566b14cd1907" providerId="ADAL" clId="{ABD848F4-439E-4006-8A37-884D81502BAB}" dt="2025-08-28T06:57:06.527" v="24" actId="47"/>
        <pc:sldMkLst>
          <pc:docMk/>
          <pc:sldMk cId="2733355401" sldId="766"/>
        </pc:sldMkLst>
      </pc:sldChg>
      <pc:sldChg chg="del">
        <pc:chgData name="Nikolina Petković Gregorić" userId="9fe32c58-0d20-4e32-858f-566b14cd1907" providerId="ADAL" clId="{ABD848F4-439E-4006-8A37-884D81502BAB}" dt="2025-08-27T15:18:20.660" v="0" actId="47"/>
        <pc:sldMkLst>
          <pc:docMk/>
          <pc:sldMk cId="3854468873" sldId="768"/>
        </pc:sldMkLst>
      </pc:sldChg>
      <pc:sldChg chg="del">
        <pc:chgData name="Nikolina Petković Gregorić" userId="9fe32c58-0d20-4e32-858f-566b14cd1907" providerId="ADAL" clId="{ABD848F4-439E-4006-8A37-884D81502BAB}" dt="2025-08-28T06:55:23.738" v="7" actId="47"/>
        <pc:sldMkLst>
          <pc:docMk/>
          <pc:sldMk cId="1500695847" sldId="770"/>
        </pc:sldMkLst>
      </pc:sldChg>
      <pc:sldChg chg="del">
        <pc:chgData name="Nikolina Petković Gregorić" userId="9fe32c58-0d20-4e32-858f-566b14cd1907" providerId="ADAL" clId="{ABD848F4-439E-4006-8A37-884D81502BAB}" dt="2025-08-28T06:55:46.952" v="10" actId="47"/>
        <pc:sldMkLst>
          <pc:docMk/>
          <pc:sldMk cId="4221411064" sldId="772"/>
        </pc:sldMkLst>
      </pc:sldChg>
      <pc:sldChg chg="del">
        <pc:chgData name="Nikolina Petković Gregorić" userId="9fe32c58-0d20-4e32-858f-566b14cd1907" providerId="ADAL" clId="{ABD848F4-439E-4006-8A37-884D81502BAB}" dt="2025-08-28T06:56:40.355" v="21" actId="47"/>
        <pc:sldMkLst>
          <pc:docMk/>
          <pc:sldMk cId="1304536180" sldId="773"/>
        </pc:sldMkLst>
      </pc:sldChg>
      <pc:sldChg chg="del">
        <pc:chgData name="Nikolina Petković Gregorić" userId="9fe32c58-0d20-4e32-858f-566b14cd1907" providerId="ADAL" clId="{ABD848F4-439E-4006-8A37-884D81502BAB}" dt="2025-08-28T06:59:27.848" v="34" actId="47"/>
        <pc:sldMkLst>
          <pc:docMk/>
          <pc:sldMk cId="45075447" sldId="783"/>
        </pc:sldMkLst>
      </pc:sldChg>
      <pc:sldChg chg="add del">
        <pc:chgData name="Nikolina Petković Gregorić" userId="9fe32c58-0d20-4e32-858f-566b14cd1907" providerId="ADAL" clId="{ABD848F4-439E-4006-8A37-884D81502BAB}" dt="2025-08-28T06:59:25.274" v="31" actId="47"/>
        <pc:sldMkLst>
          <pc:docMk/>
          <pc:sldMk cId="2750922267" sldId="796"/>
        </pc:sldMkLst>
      </pc:sldChg>
      <pc:sldChg chg="add del">
        <pc:chgData name="Nikolina Petković Gregorić" userId="9fe32c58-0d20-4e32-858f-566b14cd1907" providerId="ADAL" clId="{ABD848F4-439E-4006-8A37-884D81502BAB}" dt="2025-08-28T06:59:26.122" v="32" actId="47"/>
        <pc:sldMkLst>
          <pc:docMk/>
          <pc:sldMk cId="3846591252" sldId="797"/>
        </pc:sldMkLst>
      </pc:sldChg>
      <pc:sldChg chg="add del ord">
        <pc:chgData name="Nikolina Petković Gregorić" userId="9fe32c58-0d20-4e32-858f-566b14cd1907" providerId="ADAL" clId="{ABD848F4-439E-4006-8A37-884D81502BAB}" dt="2025-08-28T06:56:02.034" v="14"/>
        <pc:sldMkLst>
          <pc:docMk/>
          <pc:sldMk cId="833337423" sldId="799"/>
        </pc:sldMkLst>
      </pc:sldChg>
      <pc:sldChg chg="del">
        <pc:chgData name="Nikolina Petković Gregorić" userId="9fe32c58-0d20-4e32-858f-566b14cd1907" providerId="ADAL" clId="{ABD848F4-439E-4006-8A37-884D81502BAB}" dt="2025-08-28T06:55:32.431" v="8" actId="47"/>
        <pc:sldMkLst>
          <pc:docMk/>
          <pc:sldMk cId="3554512062" sldId="1459"/>
        </pc:sldMkLst>
      </pc:sldChg>
      <pc:sldChg chg="del">
        <pc:chgData name="Nikolina Petković Gregorić" userId="9fe32c58-0d20-4e32-858f-566b14cd1907" providerId="ADAL" clId="{ABD848F4-439E-4006-8A37-884D81502BAB}" dt="2025-08-28T06:59:26.952" v="33" actId="47"/>
        <pc:sldMkLst>
          <pc:docMk/>
          <pc:sldMk cId="1587016384" sldId="1491"/>
        </pc:sldMkLst>
      </pc:sldChg>
      <pc:sldChg chg="add del ord">
        <pc:chgData name="Nikolina Petković Gregorić" userId="9fe32c58-0d20-4e32-858f-566b14cd1907" providerId="ADAL" clId="{ABD848F4-439E-4006-8A37-884D81502BAB}" dt="2025-08-28T08:05:16.625" v="36"/>
        <pc:sldMkLst>
          <pc:docMk/>
          <pc:sldMk cId="3978828847" sldId="1493"/>
        </pc:sldMkLst>
      </pc:sldChg>
      <pc:sldChg chg="del">
        <pc:chgData name="Nikolina Petković Gregorić" userId="9fe32c58-0d20-4e32-858f-566b14cd1907" providerId="ADAL" clId="{ABD848F4-439E-4006-8A37-884D81502BAB}" dt="2025-08-28T06:58:24.843" v="26" actId="47"/>
        <pc:sldMkLst>
          <pc:docMk/>
          <pc:sldMk cId="934092048" sldId="1494"/>
        </pc:sldMkLst>
      </pc:sldChg>
      <pc:sldChg chg="del">
        <pc:chgData name="Nikolina Petković Gregorić" userId="9fe32c58-0d20-4e32-858f-566b14cd1907" providerId="ADAL" clId="{ABD848F4-439E-4006-8A37-884D81502BAB}" dt="2025-08-28T06:56:52.961" v="22" actId="47"/>
        <pc:sldMkLst>
          <pc:docMk/>
          <pc:sldMk cId="2392977069" sldId="1495"/>
        </pc:sldMkLst>
      </pc:sldChg>
      <pc:sldMasterChg chg="delSldLayout">
        <pc:chgData name="Nikolina Petković Gregorić" userId="9fe32c58-0d20-4e32-858f-566b14cd1907" providerId="ADAL" clId="{ABD848F4-439E-4006-8A37-884D81502BAB}" dt="2025-08-28T06:59:03.211" v="29" actId="47"/>
        <pc:sldMasterMkLst>
          <pc:docMk/>
          <pc:sldMasterMk cId="4114365103" sldId="2147483648"/>
        </pc:sldMasterMkLst>
        <pc:sldLayoutChg chg="del">
          <pc:chgData name="Nikolina Petković Gregorić" userId="9fe32c58-0d20-4e32-858f-566b14cd1907" providerId="ADAL" clId="{ABD848F4-439E-4006-8A37-884D81502BAB}" dt="2025-08-28T06:59:03.211" v="29" actId="47"/>
          <pc:sldLayoutMkLst>
            <pc:docMk/>
            <pc:sldMasterMk cId="4114365103" sldId="2147483648"/>
            <pc:sldLayoutMk cId="2265734089" sldId="2147483663"/>
          </pc:sldLayoutMkLst>
        </pc:sldLayoutChg>
      </pc:sldMasterChg>
    </pc:docChg>
  </pc:docChgLst>
  <pc:docChgLst>
    <pc:chgData name="Tihana Hrnjak" userId="ccb6553c-718c-4113-982e-084a8d941178" providerId="ADAL" clId="{7133C639-640B-4F5A-922B-F4820DCE362F}"/>
    <pc:docChg chg="undo custSel addSld delSld modSld sldOrd">
      <pc:chgData name="Tihana Hrnjak" userId="ccb6553c-718c-4113-982e-084a8d941178" providerId="ADAL" clId="{7133C639-640B-4F5A-922B-F4820DCE362F}" dt="2025-08-27T13:58:28.829" v="2448" actId="20577"/>
      <pc:docMkLst>
        <pc:docMk/>
      </pc:docMkLst>
      <pc:sldChg chg="del">
        <pc:chgData name="Tihana Hrnjak" userId="ccb6553c-718c-4113-982e-084a8d941178" providerId="ADAL" clId="{7133C639-640B-4F5A-922B-F4820DCE362F}" dt="2025-08-14T11:26:41.502" v="63" actId="47"/>
        <pc:sldMkLst>
          <pc:docMk/>
          <pc:sldMk cId="2132248331" sldId="279"/>
        </pc:sldMkLst>
      </pc:sldChg>
      <pc:sldChg chg="modSp del">
        <pc:chgData name="Tihana Hrnjak" userId="ccb6553c-718c-4113-982e-084a8d941178" providerId="ADAL" clId="{7133C639-640B-4F5A-922B-F4820DCE362F}" dt="2025-08-14T14:43:40.126" v="2160" actId="2696"/>
        <pc:sldMkLst>
          <pc:docMk/>
          <pc:sldMk cId="489690635" sldId="280"/>
        </pc:sldMkLst>
      </pc:sldChg>
      <pc:sldChg chg="add del ord">
        <pc:chgData name="Tihana Hrnjak" userId="ccb6553c-718c-4113-982e-084a8d941178" providerId="ADAL" clId="{7133C639-640B-4F5A-922B-F4820DCE362F}" dt="2025-08-14T11:34:32.748" v="133" actId="2696"/>
        <pc:sldMkLst>
          <pc:docMk/>
          <pc:sldMk cId="3493577151" sldId="313"/>
        </pc:sldMkLst>
      </pc:sldChg>
      <pc:sldChg chg="modSp add del mod ord">
        <pc:chgData name="Tihana Hrnjak" userId="ccb6553c-718c-4113-982e-084a8d941178" providerId="ADAL" clId="{7133C639-640B-4F5A-922B-F4820DCE362F}" dt="2025-08-14T14:38:17.044" v="1868" actId="2696"/>
        <pc:sldMkLst>
          <pc:docMk/>
          <pc:sldMk cId="2091614283" sldId="314"/>
        </pc:sldMkLst>
      </pc:sldChg>
      <pc:sldChg chg="modSp add del mod modNotesTx">
        <pc:chgData name="Tihana Hrnjak" userId="ccb6553c-718c-4113-982e-084a8d941178" providerId="ADAL" clId="{7133C639-640B-4F5A-922B-F4820DCE362F}" dt="2025-08-14T14:32:36.156" v="1601" actId="2696"/>
        <pc:sldMkLst>
          <pc:docMk/>
          <pc:sldMk cId="3670880175" sldId="315"/>
        </pc:sldMkLst>
      </pc:sldChg>
      <pc:sldChg chg="modSp add del mod">
        <pc:chgData name="Tihana Hrnjak" userId="ccb6553c-718c-4113-982e-084a8d941178" providerId="ADAL" clId="{7133C639-640B-4F5A-922B-F4820DCE362F}" dt="2025-08-14T14:30:19.785" v="1587" actId="2696"/>
        <pc:sldMkLst>
          <pc:docMk/>
          <pc:sldMk cId="978555486" sldId="316"/>
        </pc:sldMkLst>
      </pc:sldChg>
      <pc:sldChg chg="modSp add del mod modNotesTx">
        <pc:chgData name="Tihana Hrnjak" userId="ccb6553c-718c-4113-982e-084a8d941178" providerId="ADAL" clId="{7133C639-640B-4F5A-922B-F4820DCE362F}" dt="2025-08-14T14:32:45.450" v="1602" actId="2696"/>
        <pc:sldMkLst>
          <pc:docMk/>
          <pc:sldMk cId="3678788439" sldId="317"/>
        </pc:sldMkLst>
      </pc:sldChg>
      <pc:sldChg chg="modSp del mod modNotesTx">
        <pc:chgData name="Tihana Hrnjak" userId="ccb6553c-718c-4113-982e-084a8d941178" providerId="ADAL" clId="{7133C639-640B-4F5A-922B-F4820DCE362F}" dt="2025-08-14T14:27:46.694" v="1501" actId="2696"/>
        <pc:sldMkLst>
          <pc:docMk/>
          <pc:sldMk cId="2314718164" sldId="465"/>
        </pc:sldMkLst>
      </pc:sldChg>
      <pc:sldChg chg="modSp del mod">
        <pc:chgData name="Tihana Hrnjak" userId="ccb6553c-718c-4113-982e-084a8d941178" providerId="ADAL" clId="{7133C639-640B-4F5A-922B-F4820DCE362F}" dt="2025-08-14T12:18:16.189" v="556" actId="2696"/>
        <pc:sldMkLst>
          <pc:docMk/>
          <pc:sldMk cId="2167385045" sldId="732"/>
        </pc:sldMkLst>
      </pc:sldChg>
      <pc:sldChg chg="modSp del mod">
        <pc:chgData name="Tihana Hrnjak" userId="ccb6553c-718c-4113-982e-084a8d941178" providerId="ADAL" clId="{7133C639-640B-4F5A-922B-F4820DCE362F}" dt="2025-08-14T11:58:49.250" v="317" actId="2696"/>
        <pc:sldMkLst>
          <pc:docMk/>
          <pc:sldMk cId="1143627692" sldId="739"/>
        </pc:sldMkLst>
      </pc:sldChg>
      <pc:sldChg chg="addSp delSp modSp mod">
        <pc:chgData name="Tihana Hrnjak" userId="ccb6553c-718c-4113-982e-084a8d941178" providerId="ADAL" clId="{7133C639-640B-4F5A-922B-F4820DCE362F}" dt="2025-08-14T12:09:24.580" v="450" actId="1076"/>
        <pc:sldMkLst>
          <pc:docMk/>
          <pc:sldMk cId="610647454" sldId="753"/>
        </pc:sldMkLst>
        <pc:picChg chg="add mod">
          <ac:chgData name="Tihana Hrnjak" userId="ccb6553c-718c-4113-982e-084a8d941178" providerId="ADAL" clId="{7133C639-640B-4F5A-922B-F4820DCE362F}" dt="2025-08-14T12:09:24.580" v="450" actId="1076"/>
          <ac:picMkLst>
            <pc:docMk/>
            <pc:sldMk cId="610647454" sldId="753"/>
            <ac:picMk id="5" creationId="{C35B1483-F956-112C-3D66-3A88A27B3E54}"/>
          </ac:picMkLst>
        </pc:picChg>
      </pc:sldChg>
      <pc:sldChg chg="modSp mod">
        <pc:chgData name="Tihana Hrnjak" userId="ccb6553c-718c-4113-982e-084a8d941178" providerId="ADAL" clId="{7133C639-640B-4F5A-922B-F4820DCE362F}" dt="2025-08-14T12:22:15.687" v="570" actId="27636"/>
        <pc:sldMkLst>
          <pc:docMk/>
          <pc:sldMk cId="2222531238" sldId="762"/>
        </pc:sldMkLst>
      </pc:sldChg>
      <pc:sldChg chg="addSp delSp mod">
        <pc:chgData name="Tihana Hrnjak" userId="ccb6553c-718c-4113-982e-084a8d941178" providerId="ADAL" clId="{7133C639-640B-4F5A-922B-F4820DCE362F}" dt="2025-08-14T12:18:47.695" v="557" actId="26606"/>
        <pc:sldMkLst>
          <pc:docMk/>
          <pc:sldMk cId="3601392801" sldId="763"/>
        </pc:sldMkLst>
        <pc:graphicFrameChg chg="add">
          <ac:chgData name="Tihana Hrnjak" userId="ccb6553c-718c-4113-982e-084a8d941178" providerId="ADAL" clId="{7133C639-640B-4F5A-922B-F4820DCE362F}" dt="2025-08-14T12:18:47.695" v="557" actId="26606"/>
          <ac:graphicFrameMkLst>
            <pc:docMk/>
            <pc:sldMk cId="3601392801" sldId="763"/>
            <ac:graphicFrameMk id="9" creationId="{50AA9467-FD88-9631-9903-933330461D60}"/>
          </ac:graphicFrameMkLst>
        </pc:graphicFrameChg>
      </pc:sldChg>
      <pc:sldChg chg="modSp mod">
        <pc:chgData name="Tihana Hrnjak" userId="ccb6553c-718c-4113-982e-084a8d941178" providerId="ADAL" clId="{7133C639-640B-4F5A-922B-F4820DCE362F}" dt="2025-08-14T11:56:50.294" v="310" actId="207"/>
        <pc:sldMkLst>
          <pc:docMk/>
          <pc:sldMk cId="1523248695" sldId="764"/>
        </pc:sldMkLst>
        <pc:spChg chg="mod">
          <ac:chgData name="Tihana Hrnjak" userId="ccb6553c-718c-4113-982e-084a8d941178" providerId="ADAL" clId="{7133C639-640B-4F5A-922B-F4820DCE362F}" dt="2025-08-14T11:56:18.393" v="307" actId="207"/>
          <ac:spMkLst>
            <pc:docMk/>
            <pc:sldMk cId="1523248695" sldId="764"/>
            <ac:spMk id="14" creationId="{794752E1-45C5-8419-8C54-487404025B34}"/>
          </ac:spMkLst>
        </pc:spChg>
        <pc:spChg chg="mod">
          <ac:chgData name="Tihana Hrnjak" userId="ccb6553c-718c-4113-982e-084a8d941178" providerId="ADAL" clId="{7133C639-640B-4F5A-922B-F4820DCE362F}" dt="2025-08-14T11:56:27.383" v="308" actId="207"/>
          <ac:spMkLst>
            <pc:docMk/>
            <pc:sldMk cId="1523248695" sldId="764"/>
            <ac:spMk id="18" creationId="{BDCD57EB-75AA-9D74-165C-8B1477BD0014}"/>
          </ac:spMkLst>
        </pc:spChg>
        <pc:spChg chg="mod">
          <ac:chgData name="Tihana Hrnjak" userId="ccb6553c-718c-4113-982e-084a8d941178" providerId="ADAL" clId="{7133C639-640B-4F5A-922B-F4820DCE362F}" dt="2025-08-14T11:56:36.186" v="309" actId="207"/>
          <ac:spMkLst>
            <pc:docMk/>
            <pc:sldMk cId="1523248695" sldId="764"/>
            <ac:spMk id="20" creationId="{9E53EC7C-7CCF-D6B2-435E-B4CA4CE88B61}"/>
          </ac:spMkLst>
        </pc:spChg>
        <pc:spChg chg="mod">
          <ac:chgData name="Tihana Hrnjak" userId="ccb6553c-718c-4113-982e-084a8d941178" providerId="ADAL" clId="{7133C639-640B-4F5A-922B-F4820DCE362F}" dt="2025-08-14T11:56:50.294" v="310" actId="207"/>
          <ac:spMkLst>
            <pc:docMk/>
            <pc:sldMk cId="1523248695" sldId="764"/>
            <ac:spMk id="22" creationId="{656988B6-A871-98A7-2D46-3FA58D91BAAA}"/>
          </ac:spMkLst>
        </pc:spChg>
      </pc:sldChg>
      <pc:sldChg chg="mod modShow">
        <pc:chgData name="Tihana Hrnjak" userId="ccb6553c-718c-4113-982e-084a8d941178" providerId="ADAL" clId="{7133C639-640B-4F5A-922B-F4820DCE362F}" dt="2025-08-14T12:30:22.502" v="574" actId="729"/>
        <pc:sldMkLst>
          <pc:docMk/>
          <pc:sldMk cId="319900781" sldId="765"/>
        </pc:sldMkLst>
      </pc:sldChg>
      <pc:sldChg chg="modSp mod">
        <pc:chgData name="Tihana Hrnjak" userId="ccb6553c-718c-4113-982e-084a8d941178" providerId="ADAL" clId="{7133C639-640B-4F5A-922B-F4820DCE362F}" dt="2025-08-27T13:58:28.829" v="2448" actId="20577"/>
        <pc:sldMkLst>
          <pc:docMk/>
          <pc:sldMk cId="300691701" sldId="769"/>
        </pc:sldMkLst>
        <pc:spChg chg="mod">
          <ac:chgData name="Tihana Hrnjak" userId="ccb6553c-718c-4113-982e-084a8d941178" providerId="ADAL" clId="{7133C639-640B-4F5A-922B-F4820DCE362F}" dt="2025-08-27T13:58:28.829" v="2448" actId="20577"/>
          <ac:spMkLst>
            <pc:docMk/>
            <pc:sldMk cId="300691701" sldId="769"/>
            <ac:spMk id="2" creationId="{0691B296-F497-EA6A-8379-B3DF6FC0DC2D}"/>
          </ac:spMkLst>
        </pc:spChg>
        <pc:spChg chg="mod">
          <ac:chgData name="Tihana Hrnjak" userId="ccb6553c-718c-4113-982e-084a8d941178" providerId="ADAL" clId="{7133C639-640B-4F5A-922B-F4820DCE362F}" dt="2025-08-27T13:58:22.957" v="2438" actId="20577"/>
          <ac:spMkLst>
            <pc:docMk/>
            <pc:sldMk cId="300691701" sldId="769"/>
            <ac:spMk id="3" creationId="{DBE84F8F-244F-FCB3-2589-8307A2855402}"/>
          </ac:spMkLst>
        </pc:spChg>
        <pc:picChg chg="mod">
          <ac:chgData name="Tihana Hrnjak" userId="ccb6553c-718c-4113-982e-084a8d941178" providerId="ADAL" clId="{7133C639-640B-4F5A-922B-F4820DCE362F}" dt="2025-08-14T12:06:58.164" v="440" actId="1076"/>
          <ac:picMkLst>
            <pc:docMk/>
            <pc:sldMk cId="300691701" sldId="769"/>
            <ac:picMk id="13" creationId="{C4D4031A-B463-FBD1-5742-A89C514B1F57}"/>
          </ac:picMkLst>
        </pc:picChg>
      </pc:sldChg>
      <pc:sldChg chg="addSp delSp modSp mod">
        <pc:chgData name="Tihana Hrnjak" userId="ccb6553c-718c-4113-982e-084a8d941178" providerId="ADAL" clId="{7133C639-640B-4F5A-922B-F4820DCE362F}" dt="2025-08-14T12:00:40.556" v="321" actId="478"/>
        <pc:sldMkLst>
          <pc:docMk/>
          <pc:sldMk cId="1500695847" sldId="770"/>
        </pc:sldMkLst>
      </pc:sldChg>
      <pc:sldChg chg="del">
        <pc:chgData name="Tihana Hrnjak" userId="ccb6553c-718c-4113-982e-084a8d941178" providerId="ADAL" clId="{7133C639-640B-4F5A-922B-F4820DCE362F}" dt="2025-08-27T13:17:29.378" v="2258" actId="2696"/>
        <pc:sldMkLst>
          <pc:docMk/>
          <pc:sldMk cId="3069804873" sldId="771"/>
        </pc:sldMkLst>
      </pc:sldChg>
      <pc:sldChg chg="addSp modSp mod modClrScheme chgLayout">
        <pc:chgData name="Tihana Hrnjak" userId="ccb6553c-718c-4113-982e-084a8d941178" providerId="ADAL" clId="{7133C639-640B-4F5A-922B-F4820DCE362F}" dt="2025-08-14T12:54:41.705" v="692" actId="1076"/>
        <pc:sldMkLst>
          <pc:docMk/>
          <pc:sldMk cId="45075447" sldId="783"/>
        </pc:sldMkLst>
        <pc:spChg chg="mod">
          <ac:chgData name="Tihana Hrnjak" userId="ccb6553c-718c-4113-982e-084a8d941178" providerId="ADAL" clId="{7133C639-640B-4F5A-922B-F4820DCE362F}" dt="2025-08-14T11:47:01.057" v="183" actId="26606"/>
          <ac:spMkLst>
            <pc:docMk/>
            <pc:sldMk cId="45075447" sldId="783"/>
            <ac:spMk id="2" creationId="{BA0E1DB8-D540-B370-00BC-BFF90686CB27}"/>
          </ac:spMkLst>
        </pc:spChg>
        <pc:spChg chg="mod">
          <ac:chgData name="Tihana Hrnjak" userId="ccb6553c-718c-4113-982e-084a8d941178" providerId="ADAL" clId="{7133C639-640B-4F5A-922B-F4820DCE362F}" dt="2025-08-14T11:54:43.408" v="300" actId="207"/>
          <ac:spMkLst>
            <pc:docMk/>
            <pc:sldMk cId="45075447" sldId="783"/>
            <ac:spMk id="3" creationId="{C717FCF0-D5EB-882D-38EC-0C8AE857FADC}"/>
          </ac:spMkLst>
        </pc:spChg>
        <pc:picChg chg="add mod">
          <ac:chgData name="Tihana Hrnjak" userId="ccb6553c-718c-4113-982e-084a8d941178" providerId="ADAL" clId="{7133C639-640B-4F5A-922B-F4820DCE362F}" dt="2025-08-14T12:54:41.705" v="692" actId="1076"/>
          <ac:picMkLst>
            <pc:docMk/>
            <pc:sldMk cId="45075447" sldId="783"/>
            <ac:picMk id="5" creationId="{B11A04BA-EB25-3DD6-0464-4002E4747D72}"/>
          </ac:picMkLst>
        </pc:picChg>
      </pc:sldChg>
      <pc:sldChg chg="delSp mod">
        <pc:chgData name="Tihana Hrnjak" userId="ccb6553c-718c-4113-982e-084a8d941178" providerId="ADAL" clId="{7133C639-640B-4F5A-922B-F4820DCE362F}" dt="2025-08-14T14:11:23.053" v="1181" actId="478"/>
        <pc:sldMkLst>
          <pc:docMk/>
          <pc:sldMk cId="2973924672" sldId="792"/>
        </pc:sldMkLst>
      </pc:sldChg>
      <pc:sldChg chg="ord">
        <pc:chgData name="Tihana Hrnjak" userId="ccb6553c-718c-4113-982e-084a8d941178" providerId="ADAL" clId="{7133C639-640B-4F5A-922B-F4820DCE362F}" dt="2025-08-27T13:14:42.915" v="2257"/>
        <pc:sldMkLst>
          <pc:docMk/>
          <pc:sldMk cId="3268547961" sldId="795"/>
        </pc:sldMkLst>
      </pc:sldChg>
      <pc:sldChg chg="addSp modSp mod modClrScheme chgLayout">
        <pc:chgData name="Tihana Hrnjak" userId="ccb6553c-718c-4113-982e-084a8d941178" providerId="ADAL" clId="{7133C639-640B-4F5A-922B-F4820DCE362F}" dt="2025-08-14T12:23:27.505" v="571" actId="20577"/>
        <pc:sldMkLst>
          <pc:docMk/>
          <pc:sldMk cId="2750922267" sldId="796"/>
        </pc:sldMkLst>
        <pc:spChg chg="mod">
          <ac:chgData name="Tihana Hrnjak" userId="ccb6553c-718c-4113-982e-084a8d941178" providerId="ADAL" clId="{7133C639-640B-4F5A-922B-F4820DCE362F}" dt="2025-08-14T12:23:27.505" v="571" actId="20577"/>
          <ac:spMkLst>
            <pc:docMk/>
            <pc:sldMk cId="2750922267" sldId="796"/>
            <ac:spMk id="2" creationId="{3DD845FE-B0F8-7ACC-9296-8C6E6448A2F2}"/>
          </ac:spMkLst>
        </pc:spChg>
        <pc:spChg chg="mod">
          <ac:chgData name="Tihana Hrnjak" userId="ccb6553c-718c-4113-982e-084a8d941178" providerId="ADAL" clId="{7133C639-640B-4F5A-922B-F4820DCE362F}" dt="2025-08-14T11:55:08.026" v="304" actId="20577"/>
          <ac:spMkLst>
            <pc:docMk/>
            <pc:sldMk cId="2750922267" sldId="796"/>
            <ac:spMk id="3" creationId="{69BE19A0-ABD7-1F01-FD5D-EE1AD9B521BB}"/>
          </ac:spMkLst>
        </pc:spChg>
        <pc:picChg chg="add mod">
          <ac:chgData name="Tihana Hrnjak" userId="ccb6553c-718c-4113-982e-084a8d941178" providerId="ADAL" clId="{7133C639-640B-4F5A-922B-F4820DCE362F}" dt="2025-08-14T11:45:49.308" v="181" actId="26606"/>
          <ac:picMkLst>
            <pc:docMk/>
            <pc:sldMk cId="2750922267" sldId="796"/>
            <ac:picMk id="5" creationId="{58635E36-020F-E1D3-6686-CD678E32CAF5}"/>
          </ac:picMkLst>
        </pc:picChg>
      </pc:sldChg>
      <pc:sldChg chg="addSp modSp mod modClrScheme chgLayout">
        <pc:chgData name="Tihana Hrnjak" userId="ccb6553c-718c-4113-982e-084a8d941178" providerId="ADAL" clId="{7133C639-640B-4F5A-922B-F4820DCE362F}" dt="2025-08-14T11:54:51.256" v="301" actId="1076"/>
        <pc:sldMkLst>
          <pc:docMk/>
          <pc:sldMk cId="3846591252" sldId="797"/>
        </pc:sldMkLst>
        <pc:spChg chg="mod">
          <ac:chgData name="Tihana Hrnjak" userId="ccb6553c-718c-4113-982e-084a8d941178" providerId="ADAL" clId="{7133C639-640B-4F5A-922B-F4820DCE362F}" dt="2025-08-14T11:53:05.232" v="282" actId="27636"/>
          <ac:spMkLst>
            <pc:docMk/>
            <pc:sldMk cId="3846591252" sldId="797"/>
            <ac:spMk id="2" creationId="{D0F3A9B9-A908-D0C5-2966-E0E5ADF3B2C6}"/>
          </ac:spMkLst>
        </pc:spChg>
        <pc:spChg chg="mod">
          <ac:chgData name="Tihana Hrnjak" userId="ccb6553c-718c-4113-982e-084a8d941178" providerId="ADAL" clId="{7133C639-640B-4F5A-922B-F4820DCE362F}" dt="2025-08-14T11:43:49.505" v="137" actId="26606"/>
          <ac:spMkLst>
            <pc:docMk/>
            <pc:sldMk cId="3846591252" sldId="797"/>
            <ac:spMk id="3" creationId="{31E25923-BB9A-BA18-FB2B-CCA47937142E}"/>
          </ac:spMkLst>
        </pc:spChg>
        <pc:picChg chg="add mod">
          <ac:chgData name="Tihana Hrnjak" userId="ccb6553c-718c-4113-982e-084a8d941178" providerId="ADAL" clId="{7133C639-640B-4F5A-922B-F4820DCE362F}" dt="2025-08-14T11:54:51.256" v="301" actId="1076"/>
          <ac:picMkLst>
            <pc:docMk/>
            <pc:sldMk cId="3846591252" sldId="797"/>
            <ac:picMk id="5" creationId="{7748BA1C-82B2-9C04-516A-EFF6CF6A8D8D}"/>
          </ac:picMkLst>
        </pc:picChg>
      </pc:sldChg>
      <pc:sldChg chg="modSp mod">
        <pc:chgData name="Tihana Hrnjak" userId="ccb6553c-718c-4113-982e-084a8d941178" providerId="ADAL" clId="{7133C639-640B-4F5A-922B-F4820DCE362F}" dt="2025-08-14T12:14:26.565" v="461" actId="207"/>
        <pc:sldMkLst>
          <pc:docMk/>
          <pc:sldMk cId="833337423" sldId="799"/>
        </pc:sldMkLst>
        <pc:spChg chg="mod">
          <ac:chgData name="Tihana Hrnjak" userId="ccb6553c-718c-4113-982e-084a8d941178" providerId="ADAL" clId="{7133C639-640B-4F5A-922B-F4820DCE362F}" dt="2025-08-14T12:14:26.565" v="461" actId="207"/>
          <ac:spMkLst>
            <pc:docMk/>
            <pc:sldMk cId="833337423" sldId="799"/>
            <ac:spMk id="3" creationId="{DB643A4E-FA23-7FBB-0B28-75FF04D6EE3B}"/>
          </ac:spMkLst>
        </pc:spChg>
      </pc:sldChg>
      <pc:sldChg chg="del">
        <pc:chgData name="Tihana Hrnjak" userId="ccb6553c-718c-4113-982e-084a8d941178" providerId="ADAL" clId="{7133C639-640B-4F5A-922B-F4820DCE362F}" dt="2025-08-27T13:17:35.550" v="2259" actId="2696"/>
        <pc:sldMkLst>
          <pc:docMk/>
          <pc:sldMk cId="3513138671" sldId="800"/>
        </pc:sldMkLst>
      </pc:sldChg>
      <pc:sldChg chg="modSp del mod ord">
        <pc:chgData name="Tihana Hrnjak" userId="ccb6553c-718c-4113-982e-084a8d941178" providerId="ADAL" clId="{7133C639-640B-4F5A-922B-F4820DCE362F}" dt="2025-08-14T14:25:23.638" v="1461" actId="47"/>
        <pc:sldMkLst>
          <pc:docMk/>
          <pc:sldMk cId="3038825556" sldId="821"/>
        </pc:sldMkLst>
      </pc:sldChg>
      <pc:sldChg chg="del">
        <pc:chgData name="Tihana Hrnjak" userId="ccb6553c-718c-4113-982e-084a8d941178" providerId="ADAL" clId="{7133C639-640B-4F5A-922B-F4820DCE362F}" dt="2025-08-14T11:28:20.505" v="65" actId="2696"/>
        <pc:sldMkLst>
          <pc:docMk/>
          <pc:sldMk cId="2499155143" sldId="822"/>
        </pc:sldMkLst>
      </pc:sldChg>
      <pc:sldChg chg="modNotesTx">
        <pc:chgData name="Tihana Hrnjak" userId="ccb6553c-718c-4113-982e-084a8d941178" providerId="ADAL" clId="{7133C639-640B-4F5A-922B-F4820DCE362F}" dt="2025-08-14T12:53:57.094" v="691" actId="20577"/>
        <pc:sldMkLst>
          <pc:docMk/>
          <pc:sldMk cId="3554512062" sldId="1459"/>
        </pc:sldMkLst>
      </pc:sldChg>
      <pc:sldChg chg="modSp del mod">
        <pc:chgData name="Tihana Hrnjak" userId="ccb6553c-718c-4113-982e-084a8d941178" providerId="ADAL" clId="{7133C639-640B-4F5A-922B-F4820DCE362F}" dt="2025-08-14T12:13:56.045" v="460" actId="47"/>
        <pc:sldMkLst>
          <pc:docMk/>
          <pc:sldMk cId="3628087520" sldId="1460"/>
        </pc:sldMkLst>
      </pc:sldChg>
      <pc:sldChg chg="addSp modSp mod">
        <pc:chgData name="Tihana Hrnjak" userId="ccb6553c-718c-4113-982e-084a8d941178" providerId="ADAL" clId="{7133C639-640B-4F5A-922B-F4820DCE362F}" dt="2025-08-14T12:20:17.220" v="562" actId="255"/>
        <pc:sldMkLst>
          <pc:docMk/>
          <pc:sldMk cId="3409393776" sldId="1489"/>
        </pc:sldMkLst>
        <pc:spChg chg="mod">
          <ac:chgData name="Tihana Hrnjak" userId="ccb6553c-718c-4113-982e-084a8d941178" providerId="ADAL" clId="{7133C639-640B-4F5A-922B-F4820DCE362F}" dt="2025-08-14T12:20:17.220" v="562" actId="255"/>
          <ac:spMkLst>
            <pc:docMk/>
            <pc:sldMk cId="3409393776" sldId="1489"/>
            <ac:spMk id="3" creationId="{531A880F-7DB8-A9A6-AACE-4293DE7F3D44}"/>
          </ac:spMkLst>
        </pc:spChg>
        <pc:picChg chg="add mod">
          <ac:chgData name="Tihana Hrnjak" userId="ccb6553c-718c-4113-982e-084a8d941178" providerId="ADAL" clId="{7133C639-640B-4F5A-922B-F4820DCE362F}" dt="2025-08-14T12:09:48.007" v="452" actId="1076"/>
          <ac:picMkLst>
            <pc:docMk/>
            <pc:sldMk cId="3409393776" sldId="1489"/>
            <ac:picMk id="6" creationId="{9B00EBDF-BB82-1AE0-A48D-3D0336FB5D8F}"/>
          </ac:picMkLst>
        </pc:picChg>
      </pc:sldChg>
      <pc:sldChg chg="addSp modSp del mod setBg">
        <pc:chgData name="Tihana Hrnjak" userId="ccb6553c-718c-4113-982e-084a8d941178" providerId="ADAL" clId="{7133C639-640B-4F5A-922B-F4820DCE362F}" dt="2025-08-27T11:34:50.965" v="2255" actId="47"/>
        <pc:sldMkLst>
          <pc:docMk/>
          <pc:sldMk cId="1820521789" sldId="1490"/>
        </pc:sldMkLst>
      </pc:sldChg>
      <pc:sldChg chg="modSp new del mod">
        <pc:chgData name="Tihana Hrnjak" userId="ccb6553c-718c-4113-982e-084a8d941178" providerId="ADAL" clId="{7133C639-640B-4F5A-922B-F4820DCE362F}" dt="2025-08-14T11:27:27.207" v="64" actId="2696"/>
        <pc:sldMkLst>
          <pc:docMk/>
          <pc:sldMk cId="1293453327" sldId="1491"/>
        </pc:sldMkLst>
      </pc:sldChg>
      <pc:sldChg chg="addSp modSp new mod">
        <pc:chgData name="Tihana Hrnjak" userId="ccb6553c-718c-4113-982e-084a8d941178" providerId="ADAL" clId="{7133C639-640B-4F5A-922B-F4820DCE362F}" dt="2025-08-14T11:54:57.634" v="302" actId="1076"/>
        <pc:sldMkLst>
          <pc:docMk/>
          <pc:sldMk cId="1587016384" sldId="1491"/>
        </pc:sldMkLst>
        <pc:spChg chg="mod">
          <ac:chgData name="Tihana Hrnjak" userId="ccb6553c-718c-4113-982e-084a8d941178" providerId="ADAL" clId="{7133C639-640B-4F5A-922B-F4820DCE362F}" dt="2025-08-14T11:53:14.319" v="293" actId="20577"/>
          <ac:spMkLst>
            <pc:docMk/>
            <pc:sldMk cId="1587016384" sldId="1491"/>
            <ac:spMk id="2" creationId="{D1A7F720-BD9A-5181-75DD-3C8A1E4BF0D1}"/>
          </ac:spMkLst>
        </pc:spChg>
        <pc:spChg chg="mod">
          <ac:chgData name="Tihana Hrnjak" userId="ccb6553c-718c-4113-982e-084a8d941178" providerId="ADAL" clId="{7133C639-640B-4F5A-922B-F4820DCE362F}" dt="2025-08-14T11:54:31.523" v="299" actId="113"/>
          <ac:spMkLst>
            <pc:docMk/>
            <pc:sldMk cId="1587016384" sldId="1491"/>
            <ac:spMk id="3" creationId="{0704268A-3433-2B9E-9BD5-964A8B7F3380}"/>
          </ac:spMkLst>
        </pc:spChg>
        <pc:picChg chg="add mod">
          <ac:chgData name="Tihana Hrnjak" userId="ccb6553c-718c-4113-982e-084a8d941178" providerId="ADAL" clId="{7133C639-640B-4F5A-922B-F4820DCE362F}" dt="2025-08-14T11:54:57.634" v="302" actId="1076"/>
          <ac:picMkLst>
            <pc:docMk/>
            <pc:sldMk cId="1587016384" sldId="1491"/>
            <ac:picMk id="5" creationId="{D1D6FD80-D1FC-DABD-3315-AB788D1A6889}"/>
          </ac:picMkLst>
        </pc:picChg>
      </pc:sldChg>
      <pc:sldChg chg="addSp delSp modSp new mod ord">
        <pc:chgData name="Tihana Hrnjak" userId="ccb6553c-718c-4113-982e-084a8d941178" providerId="ADAL" clId="{7133C639-640B-4F5A-922B-F4820DCE362F}" dt="2025-08-14T12:28:11.828" v="573"/>
        <pc:sldMkLst>
          <pc:docMk/>
          <pc:sldMk cId="1564603619" sldId="1492"/>
        </pc:sldMkLst>
      </pc:sldChg>
      <pc:sldChg chg="new del">
        <pc:chgData name="Tihana Hrnjak" userId="ccb6553c-718c-4113-982e-084a8d941178" providerId="ADAL" clId="{7133C639-640B-4F5A-922B-F4820DCE362F}" dt="2025-08-14T12:01:31.238" v="323" actId="680"/>
        <pc:sldMkLst>
          <pc:docMk/>
          <pc:sldMk cId="291754450" sldId="1493"/>
        </pc:sldMkLst>
      </pc:sldChg>
      <pc:sldChg chg="addSp modSp new mod">
        <pc:chgData name="Tihana Hrnjak" userId="ccb6553c-718c-4113-982e-084a8d941178" providerId="ADAL" clId="{7133C639-640B-4F5A-922B-F4820DCE362F}" dt="2025-08-14T12:04:26.447" v="438" actId="1076"/>
        <pc:sldMkLst>
          <pc:docMk/>
          <pc:sldMk cId="3978828847" sldId="1493"/>
        </pc:sldMkLst>
        <pc:spChg chg="mod">
          <ac:chgData name="Tihana Hrnjak" userId="ccb6553c-718c-4113-982e-084a8d941178" providerId="ADAL" clId="{7133C639-640B-4F5A-922B-F4820DCE362F}" dt="2025-08-14T12:01:46.593" v="362" actId="20577"/>
          <ac:spMkLst>
            <pc:docMk/>
            <pc:sldMk cId="3978828847" sldId="1493"/>
            <ac:spMk id="2" creationId="{B9C7B1D9-EABF-6911-8A89-417CB5A52C35}"/>
          </ac:spMkLst>
        </pc:spChg>
        <pc:spChg chg="mod">
          <ac:chgData name="Tihana Hrnjak" userId="ccb6553c-718c-4113-982e-084a8d941178" providerId="ADAL" clId="{7133C639-640B-4F5A-922B-F4820DCE362F}" dt="2025-08-14T12:03:10.324" v="432" actId="20577"/>
          <ac:spMkLst>
            <pc:docMk/>
            <pc:sldMk cId="3978828847" sldId="1493"/>
            <ac:spMk id="3" creationId="{F1212866-713D-D45B-9FEE-CE87B6C69840}"/>
          </ac:spMkLst>
        </pc:spChg>
        <pc:picChg chg="add mod">
          <ac:chgData name="Tihana Hrnjak" userId="ccb6553c-718c-4113-982e-084a8d941178" providerId="ADAL" clId="{7133C639-640B-4F5A-922B-F4820DCE362F}" dt="2025-08-14T12:04:26.447" v="438" actId="1076"/>
          <ac:picMkLst>
            <pc:docMk/>
            <pc:sldMk cId="3978828847" sldId="1493"/>
            <ac:picMk id="5" creationId="{F4BC903F-E282-6AEB-AC80-D75E81EAD143}"/>
          </ac:picMkLst>
        </pc:picChg>
      </pc:sldChg>
      <pc:sldChg chg="addSp delSp modSp new mod">
        <pc:chgData name="Tihana Hrnjak" userId="ccb6553c-718c-4113-982e-084a8d941178" providerId="ADAL" clId="{7133C639-640B-4F5A-922B-F4820DCE362F}" dt="2025-08-14T12:13:46.118" v="459" actId="22"/>
        <pc:sldMkLst>
          <pc:docMk/>
          <pc:sldMk cId="934092048" sldId="1494"/>
        </pc:sldMkLst>
        <pc:spChg chg="mod">
          <ac:chgData name="Tihana Hrnjak" userId="ccb6553c-718c-4113-982e-084a8d941178" providerId="ADAL" clId="{7133C639-640B-4F5A-922B-F4820DCE362F}" dt="2025-08-14T12:12:38.367" v="454"/>
          <ac:spMkLst>
            <pc:docMk/>
            <pc:sldMk cId="934092048" sldId="1494"/>
            <ac:spMk id="2" creationId="{0EF61E0F-FE35-9035-0297-3730BB2111D2}"/>
          </ac:spMkLst>
        </pc:spChg>
        <pc:picChg chg="add mod ord">
          <ac:chgData name="Tihana Hrnjak" userId="ccb6553c-718c-4113-982e-084a8d941178" providerId="ADAL" clId="{7133C639-640B-4F5A-922B-F4820DCE362F}" dt="2025-08-14T12:13:46.118" v="459" actId="22"/>
          <ac:picMkLst>
            <pc:docMk/>
            <pc:sldMk cId="934092048" sldId="1494"/>
            <ac:picMk id="5" creationId="{9351EA9E-5E25-1C7D-9473-6842BF5D7DB4}"/>
          </ac:picMkLst>
        </pc:picChg>
      </pc:sldChg>
      <pc:sldChg chg="addSp modSp new mod">
        <pc:chgData name="Tihana Hrnjak" userId="ccb6553c-718c-4113-982e-084a8d941178" providerId="ADAL" clId="{7133C639-640B-4F5A-922B-F4820DCE362F}" dt="2025-08-14T12:18:02.647" v="555" actId="255"/>
        <pc:sldMkLst>
          <pc:docMk/>
          <pc:sldMk cId="2392977069" sldId="1495"/>
        </pc:sldMkLst>
        <pc:spChg chg="mod">
          <ac:chgData name="Tihana Hrnjak" userId="ccb6553c-718c-4113-982e-084a8d941178" providerId="ADAL" clId="{7133C639-640B-4F5A-922B-F4820DCE362F}" dt="2025-08-14T12:15:30.536" v="463"/>
          <ac:spMkLst>
            <pc:docMk/>
            <pc:sldMk cId="2392977069" sldId="1495"/>
            <ac:spMk id="2" creationId="{26086045-0BB5-7DFB-C5C9-567305675287}"/>
          </ac:spMkLst>
        </pc:spChg>
        <pc:spChg chg="mod">
          <ac:chgData name="Tihana Hrnjak" userId="ccb6553c-718c-4113-982e-084a8d941178" providerId="ADAL" clId="{7133C639-640B-4F5A-922B-F4820DCE362F}" dt="2025-08-14T12:18:02.647" v="555" actId="255"/>
          <ac:spMkLst>
            <pc:docMk/>
            <pc:sldMk cId="2392977069" sldId="1495"/>
            <ac:spMk id="3" creationId="{B9D74FEC-0F7C-F88D-17C5-669C0AF1F7BA}"/>
          </ac:spMkLst>
        </pc:spChg>
        <pc:picChg chg="add mod">
          <ac:chgData name="Tihana Hrnjak" userId="ccb6553c-718c-4113-982e-084a8d941178" providerId="ADAL" clId="{7133C639-640B-4F5A-922B-F4820DCE362F}" dt="2025-08-14T12:16:17.624" v="487"/>
          <ac:picMkLst>
            <pc:docMk/>
            <pc:sldMk cId="2392977069" sldId="1495"/>
            <ac:picMk id="4" creationId="{78061CBA-7D2B-32CA-6D21-A84F8A3299C3}"/>
          </ac:picMkLst>
        </pc:picChg>
      </pc:sldChg>
      <pc:sldChg chg="modSp new mod modNotesTx">
        <pc:chgData name="Tihana Hrnjak" userId="ccb6553c-718c-4113-982e-084a8d941178" providerId="ADAL" clId="{7133C639-640B-4F5A-922B-F4820DCE362F}" dt="2025-08-14T14:45:21.798" v="2208" actId="20577"/>
        <pc:sldMkLst>
          <pc:docMk/>
          <pc:sldMk cId="829190594" sldId="1496"/>
        </pc:sldMkLst>
        <pc:spChg chg="mod">
          <ac:chgData name="Tihana Hrnjak" userId="ccb6553c-718c-4113-982e-084a8d941178" providerId="ADAL" clId="{7133C639-640B-4F5A-922B-F4820DCE362F}" dt="2025-08-14T13:51:59.524" v="1085"/>
          <ac:spMkLst>
            <pc:docMk/>
            <pc:sldMk cId="829190594" sldId="1496"/>
            <ac:spMk id="2" creationId="{85282FF2-B8C0-8659-15A1-D126008D813E}"/>
          </ac:spMkLst>
        </pc:spChg>
        <pc:spChg chg="mod">
          <ac:chgData name="Tihana Hrnjak" userId="ccb6553c-718c-4113-982e-084a8d941178" providerId="ADAL" clId="{7133C639-640B-4F5A-922B-F4820DCE362F}" dt="2025-08-14T13:52:42.366" v="1087"/>
          <ac:spMkLst>
            <pc:docMk/>
            <pc:sldMk cId="829190594" sldId="1496"/>
            <ac:spMk id="3" creationId="{BD51E857-2712-1390-6BA2-DF8993B26D3A}"/>
          </ac:spMkLst>
        </pc:spChg>
        <pc:spChg chg="mod">
          <ac:chgData name="Tihana Hrnjak" userId="ccb6553c-718c-4113-982e-084a8d941178" providerId="ADAL" clId="{7133C639-640B-4F5A-922B-F4820DCE362F}" dt="2025-08-14T14:45:21.798" v="2208" actId="20577"/>
          <ac:spMkLst>
            <pc:docMk/>
            <pc:sldMk cId="829190594" sldId="1496"/>
            <ac:spMk id="4" creationId="{3018B8ED-94B7-8FC8-7172-DCF173E14200}"/>
          </ac:spMkLst>
        </pc:spChg>
      </pc:sldChg>
      <pc:sldChg chg="modSp new mod">
        <pc:chgData name="Tihana Hrnjak" userId="ccb6553c-718c-4113-982e-084a8d941178" providerId="ADAL" clId="{7133C639-640B-4F5A-922B-F4820DCE362F}" dt="2025-08-14T14:11:45.026" v="1183" actId="20577"/>
        <pc:sldMkLst>
          <pc:docMk/>
          <pc:sldMk cId="3057669417" sldId="1497"/>
        </pc:sldMkLst>
        <pc:spChg chg="mod">
          <ac:chgData name="Tihana Hrnjak" userId="ccb6553c-718c-4113-982e-084a8d941178" providerId="ADAL" clId="{7133C639-640B-4F5A-922B-F4820DCE362F}" dt="2025-08-14T13:53:45.878" v="1091"/>
          <ac:spMkLst>
            <pc:docMk/>
            <pc:sldMk cId="3057669417" sldId="1497"/>
            <ac:spMk id="2" creationId="{3AB9756F-A2B3-CFB3-B8F7-3D733DF267C3}"/>
          </ac:spMkLst>
        </pc:spChg>
        <pc:spChg chg="mod">
          <ac:chgData name="Tihana Hrnjak" userId="ccb6553c-718c-4113-982e-084a8d941178" providerId="ADAL" clId="{7133C639-640B-4F5A-922B-F4820DCE362F}" dt="2025-08-14T14:11:45.026" v="1183" actId="20577"/>
          <ac:spMkLst>
            <pc:docMk/>
            <pc:sldMk cId="3057669417" sldId="1497"/>
            <ac:spMk id="3" creationId="{43844C1A-E5C7-3219-2C34-BABB01BFF659}"/>
          </ac:spMkLst>
        </pc:spChg>
        <pc:spChg chg="mod">
          <ac:chgData name="Tihana Hrnjak" userId="ccb6553c-718c-4113-982e-084a8d941178" providerId="ADAL" clId="{7133C639-640B-4F5A-922B-F4820DCE362F}" dt="2025-08-14T13:54:47.007" v="1095"/>
          <ac:spMkLst>
            <pc:docMk/>
            <pc:sldMk cId="3057669417" sldId="1497"/>
            <ac:spMk id="4" creationId="{2D63EC32-280A-AC06-BE8A-D58E0EBA0F34}"/>
          </ac:spMkLst>
        </pc:spChg>
      </pc:sldChg>
      <pc:sldChg chg="modSp new mod ord modNotesTx">
        <pc:chgData name="Tihana Hrnjak" userId="ccb6553c-718c-4113-982e-084a8d941178" providerId="ADAL" clId="{7133C639-640B-4F5A-922B-F4820DCE362F}" dt="2025-08-27T07:26:54.227" v="2251" actId="20577"/>
        <pc:sldMkLst>
          <pc:docMk/>
          <pc:sldMk cId="3643252047" sldId="1498"/>
        </pc:sldMkLst>
        <pc:spChg chg="mod">
          <ac:chgData name="Tihana Hrnjak" userId="ccb6553c-718c-4113-982e-084a8d941178" providerId="ADAL" clId="{7133C639-640B-4F5A-922B-F4820DCE362F}" dt="2025-08-14T14:16:52.286" v="1228" actId="14100"/>
          <ac:spMkLst>
            <pc:docMk/>
            <pc:sldMk cId="3643252047" sldId="1498"/>
            <ac:spMk id="2" creationId="{40B6E331-78BD-5717-3EA9-AF748DC1AF53}"/>
          </ac:spMkLst>
        </pc:spChg>
        <pc:spChg chg="mod">
          <ac:chgData name="Tihana Hrnjak" userId="ccb6553c-718c-4113-982e-084a8d941178" providerId="ADAL" clId="{7133C639-640B-4F5A-922B-F4820DCE362F}" dt="2025-08-14T14:35:29.686" v="1649" actId="20577"/>
          <ac:spMkLst>
            <pc:docMk/>
            <pc:sldMk cId="3643252047" sldId="1498"/>
            <ac:spMk id="3" creationId="{B4FFD34C-6D23-1C9C-0CD6-CDB82695DEBE}"/>
          </ac:spMkLst>
        </pc:spChg>
        <pc:spChg chg="mod">
          <ac:chgData name="Tihana Hrnjak" userId="ccb6553c-718c-4113-982e-084a8d941178" providerId="ADAL" clId="{7133C639-640B-4F5A-922B-F4820DCE362F}" dt="2025-08-14T14:33:37.269" v="1608" actId="27636"/>
          <ac:spMkLst>
            <pc:docMk/>
            <pc:sldMk cId="3643252047" sldId="1498"/>
            <ac:spMk id="4" creationId="{A8F40C69-CC7D-38E9-053F-E5938E0A975D}"/>
          </ac:spMkLst>
        </pc:spChg>
      </pc:sldChg>
      <pc:sldChg chg="modSp new mod">
        <pc:chgData name="Tihana Hrnjak" userId="ccb6553c-718c-4113-982e-084a8d941178" providerId="ADAL" clId="{7133C639-640B-4F5A-922B-F4820DCE362F}" dt="2025-08-14T14:45:59.630" v="2250" actId="20577"/>
        <pc:sldMkLst>
          <pc:docMk/>
          <pc:sldMk cId="2486729402" sldId="1499"/>
        </pc:sldMkLst>
        <pc:spChg chg="mod">
          <ac:chgData name="Tihana Hrnjak" userId="ccb6553c-718c-4113-982e-084a8d941178" providerId="ADAL" clId="{7133C639-640B-4F5A-922B-F4820DCE362F}" dt="2025-08-14T13:56:54.071" v="1106"/>
          <ac:spMkLst>
            <pc:docMk/>
            <pc:sldMk cId="2486729402" sldId="1499"/>
            <ac:spMk id="2" creationId="{DDF878F3-429D-0327-1186-2E0AFDC5E7BC}"/>
          </ac:spMkLst>
        </pc:spChg>
        <pc:spChg chg="mod">
          <ac:chgData name="Tihana Hrnjak" userId="ccb6553c-718c-4113-982e-084a8d941178" providerId="ADAL" clId="{7133C639-640B-4F5A-922B-F4820DCE362F}" dt="2025-08-14T14:27:32.812" v="1500" actId="20577"/>
          <ac:spMkLst>
            <pc:docMk/>
            <pc:sldMk cId="2486729402" sldId="1499"/>
            <ac:spMk id="3" creationId="{81E104AE-3D13-CDC1-42DC-4980307F7FCC}"/>
          </ac:spMkLst>
        </pc:spChg>
        <pc:spChg chg="mod">
          <ac:chgData name="Tihana Hrnjak" userId="ccb6553c-718c-4113-982e-084a8d941178" providerId="ADAL" clId="{7133C639-640B-4F5A-922B-F4820DCE362F}" dt="2025-08-14T14:45:59.630" v="2250" actId="20577"/>
          <ac:spMkLst>
            <pc:docMk/>
            <pc:sldMk cId="2486729402" sldId="1499"/>
            <ac:spMk id="4" creationId="{D06326CF-58C1-D1E2-67A7-7BFA071F01DE}"/>
          </ac:spMkLst>
        </pc:spChg>
      </pc:sldChg>
      <pc:sldChg chg="modSp new mod">
        <pc:chgData name="Tihana Hrnjak" userId="ccb6553c-718c-4113-982e-084a8d941178" providerId="ADAL" clId="{7133C639-640B-4F5A-922B-F4820DCE362F}" dt="2025-08-14T14:32:07.632" v="1600"/>
        <pc:sldMkLst>
          <pc:docMk/>
          <pc:sldMk cId="3482573866" sldId="1500"/>
        </pc:sldMkLst>
        <pc:spChg chg="mod">
          <ac:chgData name="Tihana Hrnjak" userId="ccb6553c-718c-4113-982e-084a8d941178" providerId="ADAL" clId="{7133C639-640B-4F5A-922B-F4820DCE362F}" dt="2025-08-14T13:59:17.899" v="1119"/>
          <ac:spMkLst>
            <pc:docMk/>
            <pc:sldMk cId="3482573866" sldId="1500"/>
            <ac:spMk id="2" creationId="{296238B1-B70B-F8B9-DD94-0FBDAFB8BDA3}"/>
          </ac:spMkLst>
        </pc:spChg>
        <pc:spChg chg="mod">
          <ac:chgData name="Tihana Hrnjak" userId="ccb6553c-718c-4113-982e-084a8d941178" providerId="ADAL" clId="{7133C639-640B-4F5A-922B-F4820DCE362F}" dt="2025-08-14T14:32:07.632" v="1600"/>
          <ac:spMkLst>
            <pc:docMk/>
            <pc:sldMk cId="3482573866" sldId="1500"/>
            <ac:spMk id="3" creationId="{A110B616-ECEE-96D8-9C4B-26ED271AD7A2}"/>
          </ac:spMkLst>
        </pc:spChg>
        <pc:spChg chg="mod">
          <ac:chgData name="Tihana Hrnjak" userId="ccb6553c-718c-4113-982e-084a8d941178" providerId="ADAL" clId="{7133C639-640B-4F5A-922B-F4820DCE362F}" dt="2025-08-14T14:29:51.925" v="1586" actId="27636"/>
          <ac:spMkLst>
            <pc:docMk/>
            <pc:sldMk cId="3482573866" sldId="1500"/>
            <ac:spMk id="4" creationId="{3FF26CAB-7418-0832-864C-FAFFF95F0FBF}"/>
          </ac:spMkLst>
        </pc:spChg>
      </pc:sldChg>
      <pc:sldChg chg="modSp new mod">
        <pc:chgData name="Tihana Hrnjak" userId="ccb6553c-718c-4113-982e-084a8d941178" providerId="ADAL" clId="{7133C639-640B-4F5A-922B-F4820DCE362F}" dt="2025-08-14T14:33:07.230" v="1604" actId="20577"/>
        <pc:sldMkLst>
          <pc:docMk/>
          <pc:sldMk cId="2165879654" sldId="1501"/>
        </pc:sldMkLst>
        <pc:spChg chg="mod">
          <ac:chgData name="Tihana Hrnjak" userId="ccb6553c-718c-4113-982e-084a8d941178" providerId="ADAL" clId="{7133C639-640B-4F5A-922B-F4820DCE362F}" dt="2025-08-14T14:00:36.209" v="1125"/>
          <ac:spMkLst>
            <pc:docMk/>
            <pc:sldMk cId="2165879654" sldId="1501"/>
            <ac:spMk id="2" creationId="{E607B0D0-464B-D7A8-6F77-08C6EB8307F3}"/>
          </ac:spMkLst>
        </pc:spChg>
        <pc:spChg chg="mod">
          <ac:chgData name="Tihana Hrnjak" userId="ccb6553c-718c-4113-982e-084a8d941178" providerId="ADAL" clId="{7133C639-640B-4F5A-922B-F4820DCE362F}" dt="2025-08-14T14:33:07.230" v="1604" actId="20577"/>
          <ac:spMkLst>
            <pc:docMk/>
            <pc:sldMk cId="2165879654" sldId="1501"/>
            <ac:spMk id="3" creationId="{CD351E3B-D566-825F-E97A-32BDADFB6B35}"/>
          </ac:spMkLst>
        </pc:spChg>
        <pc:spChg chg="mod">
          <ac:chgData name="Tihana Hrnjak" userId="ccb6553c-718c-4113-982e-084a8d941178" providerId="ADAL" clId="{7133C639-640B-4F5A-922B-F4820DCE362F}" dt="2025-08-14T14:01:38.924" v="1147" actId="114"/>
          <ac:spMkLst>
            <pc:docMk/>
            <pc:sldMk cId="2165879654" sldId="1501"/>
            <ac:spMk id="4" creationId="{108E0E96-06D4-208F-F10A-715D396AE0E5}"/>
          </ac:spMkLst>
        </pc:spChg>
      </pc:sldChg>
      <pc:sldChg chg="modSp new mod">
        <pc:chgData name="Tihana Hrnjak" userId="ccb6553c-718c-4113-982e-084a8d941178" providerId="ADAL" clId="{7133C639-640B-4F5A-922B-F4820DCE362F}" dt="2025-08-14T14:37:41.781" v="1867" actId="115"/>
        <pc:sldMkLst>
          <pc:docMk/>
          <pc:sldMk cId="2002266816" sldId="1502"/>
        </pc:sldMkLst>
        <pc:spChg chg="mod">
          <ac:chgData name="Tihana Hrnjak" userId="ccb6553c-718c-4113-982e-084a8d941178" providerId="ADAL" clId="{7133C639-640B-4F5A-922B-F4820DCE362F}" dt="2025-08-14T14:20:41.349" v="1425" actId="20577"/>
          <ac:spMkLst>
            <pc:docMk/>
            <pc:sldMk cId="2002266816" sldId="1502"/>
            <ac:spMk id="2" creationId="{87B2A71B-21D3-1AB7-1D6C-5221F1497AAE}"/>
          </ac:spMkLst>
        </pc:spChg>
        <pc:spChg chg="mod">
          <ac:chgData name="Tihana Hrnjak" userId="ccb6553c-718c-4113-982e-084a8d941178" providerId="ADAL" clId="{7133C639-640B-4F5A-922B-F4820DCE362F}" dt="2025-08-14T14:36:31.870" v="1712" actId="113"/>
          <ac:spMkLst>
            <pc:docMk/>
            <pc:sldMk cId="2002266816" sldId="1502"/>
            <ac:spMk id="3" creationId="{146EC140-7C5B-FACB-7FB3-A5EF3BD5717B}"/>
          </ac:spMkLst>
        </pc:spChg>
        <pc:spChg chg="mod">
          <ac:chgData name="Tihana Hrnjak" userId="ccb6553c-718c-4113-982e-084a8d941178" providerId="ADAL" clId="{7133C639-640B-4F5A-922B-F4820DCE362F}" dt="2025-08-14T14:37:41.781" v="1867" actId="115"/>
          <ac:spMkLst>
            <pc:docMk/>
            <pc:sldMk cId="2002266816" sldId="1502"/>
            <ac:spMk id="4" creationId="{D00EACAF-E602-A75B-E3BB-2C539D9E03CE}"/>
          </ac:spMkLst>
        </pc:spChg>
      </pc:sldChg>
      <pc:sldChg chg="addSp modSp new mod ord">
        <pc:chgData name="Tihana Hrnjak" userId="ccb6553c-718c-4113-982e-084a8d941178" providerId="ADAL" clId="{7133C639-640B-4F5A-922B-F4820DCE362F}" dt="2025-08-14T14:43:30.397" v="2159" actId="1076"/>
        <pc:sldMkLst>
          <pc:docMk/>
          <pc:sldMk cId="1072130261" sldId="1503"/>
        </pc:sldMkLst>
        <pc:spChg chg="mod">
          <ac:chgData name="Tihana Hrnjak" userId="ccb6553c-718c-4113-982e-084a8d941178" providerId="ADAL" clId="{7133C639-640B-4F5A-922B-F4820DCE362F}" dt="2025-08-14T14:38:59.587" v="1882" actId="20577"/>
          <ac:spMkLst>
            <pc:docMk/>
            <pc:sldMk cId="1072130261" sldId="1503"/>
            <ac:spMk id="2" creationId="{2987BDD9-FCCE-9CCC-6FF1-019E9167B0C1}"/>
          </ac:spMkLst>
        </pc:spChg>
        <pc:spChg chg="mod">
          <ac:chgData name="Tihana Hrnjak" userId="ccb6553c-718c-4113-982e-084a8d941178" providerId="ADAL" clId="{7133C639-640B-4F5A-922B-F4820DCE362F}" dt="2025-08-14T14:43:27.391" v="2158" actId="27636"/>
          <ac:spMkLst>
            <pc:docMk/>
            <pc:sldMk cId="1072130261" sldId="1503"/>
            <ac:spMk id="3" creationId="{36C5A99E-971D-02AB-EC30-B657F038C471}"/>
          </ac:spMkLst>
        </pc:spChg>
        <pc:picChg chg="add mod">
          <ac:chgData name="Tihana Hrnjak" userId="ccb6553c-718c-4113-982e-084a8d941178" providerId="ADAL" clId="{7133C639-640B-4F5A-922B-F4820DCE362F}" dt="2025-08-14T14:43:30.397" v="2159" actId="1076"/>
          <ac:picMkLst>
            <pc:docMk/>
            <pc:sldMk cId="1072130261" sldId="1503"/>
            <ac:picMk id="4" creationId="{A7F7D142-7250-7ADD-5C48-00FE247E899D}"/>
          </ac:picMkLst>
        </pc:picChg>
      </pc:sldChg>
      <pc:sldChg chg="new del">
        <pc:chgData name="Tihana Hrnjak" userId="ccb6553c-718c-4113-982e-084a8d941178" providerId="ADAL" clId="{7133C639-640B-4F5A-922B-F4820DCE362F}" dt="2025-08-14T14:38:35.844" v="1870" actId="2696"/>
        <pc:sldMkLst>
          <pc:docMk/>
          <pc:sldMk cId="2310221909" sldId="1503"/>
        </pc:sldMkLst>
      </pc:sldChg>
      <pc:sldChg chg="addSp modSp new mod setBg">
        <pc:chgData name="Tihana Hrnjak" userId="ccb6553c-718c-4113-982e-084a8d941178" providerId="ADAL" clId="{7133C639-640B-4F5A-922B-F4820DCE362F}" dt="2025-08-27T11:34:42.681" v="2254" actId="26606"/>
        <pc:sldMkLst>
          <pc:docMk/>
          <pc:sldMk cId="1516716360" sldId="1522"/>
        </pc:sldMkLst>
        <pc:spChg chg="add">
          <ac:chgData name="Tihana Hrnjak" userId="ccb6553c-718c-4113-982e-084a8d941178" providerId="ADAL" clId="{7133C639-640B-4F5A-922B-F4820DCE362F}" dt="2025-08-27T11:34:42.681" v="2254" actId="26606"/>
          <ac:spMkLst>
            <pc:docMk/>
            <pc:sldMk cId="1516716360" sldId="1522"/>
            <ac:spMk id="8" creationId="{F3060C83-F051-4F0E-ABAD-AA0DFC48B218}"/>
          </ac:spMkLst>
        </pc:spChg>
        <pc:spChg chg="add">
          <ac:chgData name="Tihana Hrnjak" userId="ccb6553c-718c-4113-982e-084a8d941178" providerId="ADAL" clId="{7133C639-640B-4F5A-922B-F4820DCE362F}" dt="2025-08-27T11:34:42.681" v="2254" actId="26606"/>
          <ac:spMkLst>
            <pc:docMk/>
            <pc:sldMk cId="1516716360" sldId="1522"/>
            <ac:spMk id="10" creationId="{83C98ABE-055B-441F-B07E-44F97F083C39}"/>
          </ac:spMkLst>
        </pc:spChg>
        <pc:spChg chg="add">
          <ac:chgData name="Tihana Hrnjak" userId="ccb6553c-718c-4113-982e-084a8d941178" providerId="ADAL" clId="{7133C639-640B-4F5A-922B-F4820DCE362F}" dt="2025-08-27T11:34:42.681" v="2254" actId="26606"/>
          <ac:spMkLst>
            <pc:docMk/>
            <pc:sldMk cId="1516716360" sldId="1522"/>
            <ac:spMk id="12" creationId="{29FDB030-9B49-4CED-8CCD-4D99382388AC}"/>
          </ac:spMkLst>
        </pc:spChg>
        <pc:spChg chg="add">
          <ac:chgData name="Tihana Hrnjak" userId="ccb6553c-718c-4113-982e-084a8d941178" providerId="ADAL" clId="{7133C639-640B-4F5A-922B-F4820DCE362F}" dt="2025-08-27T11:34:42.681" v="2254" actId="26606"/>
          <ac:spMkLst>
            <pc:docMk/>
            <pc:sldMk cId="1516716360" sldId="1522"/>
            <ac:spMk id="14" creationId="{3783CA14-24A1-485C-8B30-D6A5D87987AD}"/>
          </ac:spMkLst>
        </pc:spChg>
        <pc:spChg chg="add">
          <ac:chgData name="Tihana Hrnjak" userId="ccb6553c-718c-4113-982e-084a8d941178" providerId="ADAL" clId="{7133C639-640B-4F5A-922B-F4820DCE362F}" dt="2025-08-27T11:34:42.681" v="2254" actId="26606"/>
          <ac:spMkLst>
            <pc:docMk/>
            <pc:sldMk cId="1516716360" sldId="1522"/>
            <ac:spMk id="16" creationId="{9A97C86A-04D6-40F7-AE84-31AB43E6A846}"/>
          </ac:spMkLst>
        </pc:spChg>
        <pc:spChg chg="add">
          <ac:chgData name="Tihana Hrnjak" userId="ccb6553c-718c-4113-982e-084a8d941178" providerId="ADAL" clId="{7133C639-640B-4F5A-922B-F4820DCE362F}" dt="2025-08-27T11:34:42.681" v="2254" actId="26606"/>
          <ac:spMkLst>
            <pc:docMk/>
            <pc:sldMk cId="1516716360" sldId="1522"/>
            <ac:spMk id="18" creationId="{FF9F2414-84E8-453E-B1F3-389FDE8192D9}"/>
          </ac:spMkLst>
        </pc:spChg>
        <pc:spChg chg="add">
          <ac:chgData name="Tihana Hrnjak" userId="ccb6553c-718c-4113-982e-084a8d941178" providerId="ADAL" clId="{7133C639-640B-4F5A-922B-F4820DCE362F}" dt="2025-08-27T11:34:42.681" v="2254" actId="26606"/>
          <ac:spMkLst>
            <pc:docMk/>
            <pc:sldMk cId="1516716360" sldId="1522"/>
            <ac:spMk id="20" creationId="{3ECA69A1-7536-43AC-85EF-C7106179F5ED}"/>
          </ac:spMkLst>
        </pc:spChg>
        <pc:picChg chg="add mod">
          <ac:chgData name="Tihana Hrnjak" userId="ccb6553c-718c-4113-982e-084a8d941178" providerId="ADAL" clId="{7133C639-640B-4F5A-922B-F4820DCE362F}" dt="2025-08-27T11:34:42.681" v="2254" actId="26606"/>
          <ac:picMkLst>
            <pc:docMk/>
            <pc:sldMk cId="1516716360" sldId="1522"/>
            <ac:picMk id="3" creationId="{4D98F143-D2E2-8DB2-8DB1-8DE87C2B3EE2}"/>
          </ac:picMkLst>
        </pc:picChg>
      </pc:sldChg>
    </pc:docChg>
  </pc:docChgLst>
  <pc:docChgLst>
    <pc:chgData name="Inja Kajgana" userId="bd2557ba-a05c-4382-9af8-03cab20be402" providerId="ADAL" clId="{4C287826-A740-4940-A992-7D0292EDE510}"/>
    <pc:docChg chg="custSel addSld delSld modSld">
      <pc:chgData name="Inja Kajgana" userId="bd2557ba-a05c-4382-9af8-03cab20be402" providerId="ADAL" clId="{4C287826-A740-4940-A992-7D0292EDE510}" dt="2025-08-28T07:02:59.418" v="44" actId="1076"/>
      <pc:docMkLst>
        <pc:docMk/>
      </pc:docMkLst>
      <pc:sldChg chg="del">
        <pc:chgData name="Inja Kajgana" userId="bd2557ba-a05c-4382-9af8-03cab20be402" providerId="ADAL" clId="{4C287826-A740-4940-A992-7D0292EDE510}" dt="2025-08-28T06:57:36.001" v="8" actId="47"/>
        <pc:sldMkLst>
          <pc:docMk/>
          <pc:sldMk cId="1999261003" sldId="257"/>
        </pc:sldMkLst>
      </pc:sldChg>
      <pc:sldChg chg="del">
        <pc:chgData name="Inja Kajgana" userId="bd2557ba-a05c-4382-9af8-03cab20be402" providerId="ADAL" clId="{4C287826-A740-4940-A992-7D0292EDE510}" dt="2025-08-28T06:57:38.395" v="9" actId="47"/>
        <pc:sldMkLst>
          <pc:docMk/>
          <pc:sldMk cId="1402031212" sldId="258"/>
        </pc:sldMkLst>
      </pc:sldChg>
      <pc:sldChg chg="del">
        <pc:chgData name="Inja Kajgana" userId="bd2557ba-a05c-4382-9af8-03cab20be402" providerId="ADAL" clId="{4C287826-A740-4940-A992-7D0292EDE510}" dt="2025-08-28T06:57:34.342" v="7" actId="47"/>
        <pc:sldMkLst>
          <pc:docMk/>
          <pc:sldMk cId="1545145890" sldId="259"/>
        </pc:sldMkLst>
      </pc:sldChg>
      <pc:sldChg chg="del">
        <pc:chgData name="Inja Kajgana" userId="bd2557ba-a05c-4382-9af8-03cab20be402" providerId="ADAL" clId="{4C287826-A740-4940-A992-7D0292EDE510}" dt="2025-08-28T06:57:40.129" v="10" actId="47"/>
        <pc:sldMkLst>
          <pc:docMk/>
          <pc:sldMk cId="1972646562" sldId="260"/>
        </pc:sldMkLst>
      </pc:sldChg>
      <pc:sldChg chg="del">
        <pc:chgData name="Inja Kajgana" userId="bd2557ba-a05c-4382-9af8-03cab20be402" providerId="ADAL" clId="{4C287826-A740-4940-A992-7D0292EDE510}" dt="2025-08-28T06:57:41.578" v="11" actId="47"/>
        <pc:sldMkLst>
          <pc:docMk/>
          <pc:sldMk cId="2493975732" sldId="261"/>
        </pc:sldMkLst>
      </pc:sldChg>
      <pc:sldChg chg="del">
        <pc:chgData name="Inja Kajgana" userId="bd2557ba-a05c-4382-9af8-03cab20be402" providerId="ADAL" clId="{4C287826-A740-4940-A992-7D0292EDE510}" dt="2025-08-28T06:57:43.249" v="12" actId="47"/>
        <pc:sldMkLst>
          <pc:docMk/>
          <pc:sldMk cId="2568889862" sldId="262"/>
        </pc:sldMkLst>
      </pc:sldChg>
      <pc:sldChg chg="del">
        <pc:chgData name="Inja Kajgana" userId="bd2557ba-a05c-4382-9af8-03cab20be402" providerId="ADAL" clId="{4C287826-A740-4940-A992-7D0292EDE510}" dt="2025-08-28T06:57:44.521" v="13" actId="47"/>
        <pc:sldMkLst>
          <pc:docMk/>
          <pc:sldMk cId="1917390308" sldId="263"/>
        </pc:sldMkLst>
      </pc:sldChg>
      <pc:sldChg chg="del">
        <pc:chgData name="Inja Kajgana" userId="bd2557ba-a05c-4382-9af8-03cab20be402" providerId="ADAL" clId="{4C287826-A740-4940-A992-7D0292EDE510}" dt="2025-08-28T06:57:47.729" v="15" actId="47"/>
        <pc:sldMkLst>
          <pc:docMk/>
          <pc:sldMk cId="1283872439" sldId="265"/>
        </pc:sldMkLst>
      </pc:sldChg>
      <pc:sldChg chg="del">
        <pc:chgData name="Inja Kajgana" userId="bd2557ba-a05c-4382-9af8-03cab20be402" providerId="ADAL" clId="{4C287826-A740-4940-A992-7D0292EDE510}" dt="2025-08-28T06:57:49.419" v="16" actId="47"/>
        <pc:sldMkLst>
          <pc:docMk/>
          <pc:sldMk cId="3979227780" sldId="266"/>
        </pc:sldMkLst>
      </pc:sldChg>
      <pc:sldChg chg="del">
        <pc:chgData name="Inja Kajgana" userId="bd2557ba-a05c-4382-9af8-03cab20be402" providerId="ADAL" clId="{4C287826-A740-4940-A992-7D0292EDE510}" dt="2025-08-28T06:57:50.969" v="17" actId="47"/>
        <pc:sldMkLst>
          <pc:docMk/>
          <pc:sldMk cId="3518777529" sldId="267"/>
        </pc:sldMkLst>
      </pc:sldChg>
      <pc:sldChg chg="del">
        <pc:chgData name="Inja Kajgana" userId="bd2557ba-a05c-4382-9af8-03cab20be402" providerId="ADAL" clId="{4C287826-A740-4940-A992-7D0292EDE510}" dt="2025-08-28T06:57:52.574" v="18" actId="47"/>
        <pc:sldMkLst>
          <pc:docMk/>
          <pc:sldMk cId="889567628" sldId="268"/>
        </pc:sldMkLst>
      </pc:sldChg>
      <pc:sldChg chg="add">
        <pc:chgData name="Inja Kajgana" userId="bd2557ba-a05c-4382-9af8-03cab20be402" providerId="ADAL" clId="{4C287826-A740-4940-A992-7D0292EDE510}" dt="2025-08-28T06:57:14.970" v="0"/>
        <pc:sldMkLst>
          <pc:docMk/>
          <pc:sldMk cId="1216947017" sldId="269"/>
        </pc:sldMkLst>
      </pc:sldChg>
      <pc:sldChg chg="del">
        <pc:chgData name="Inja Kajgana" userId="bd2557ba-a05c-4382-9af8-03cab20be402" providerId="ADAL" clId="{4C287826-A740-4940-A992-7D0292EDE510}" dt="2025-08-28T06:57:57.184" v="21" actId="47"/>
        <pc:sldMkLst>
          <pc:docMk/>
          <pc:sldMk cId="931518214" sldId="271"/>
        </pc:sldMkLst>
      </pc:sldChg>
      <pc:sldChg chg="modSp add mod">
        <pc:chgData name="Inja Kajgana" userId="bd2557ba-a05c-4382-9af8-03cab20be402" providerId="ADAL" clId="{4C287826-A740-4940-A992-7D0292EDE510}" dt="2025-08-28T07:02:03.342" v="41" actId="14100"/>
        <pc:sldMkLst>
          <pc:docMk/>
          <pc:sldMk cId="621638697" sldId="272"/>
        </pc:sldMkLst>
        <pc:picChg chg="mod">
          <ac:chgData name="Inja Kajgana" userId="bd2557ba-a05c-4382-9af8-03cab20be402" providerId="ADAL" clId="{4C287826-A740-4940-A992-7D0292EDE510}" dt="2025-08-28T07:02:03.342" v="41" actId="14100"/>
          <ac:picMkLst>
            <pc:docMk/>
            <pc:sldMk cId="621638697" sldId="272"/>
            <ac:picMk id="4" creationId="{202306C4-DE00-B0C4-422B-C005B3655B43}"/>
          </ac:picMkLst>
        </pc:picChg>
      </pc:sldChg>
      <pc:sldChg chg="del">
        <pc:chgData name="Inja Kajgana" userId="bd2557ba-a05c-4382-9af8-03cab20be402" providerId="ADAL" clId="{4C287826-A740-4940-A992-7D0292EDE510}" dt="2025-08-28T06:57:59.692" v="23" actId="47"/>
        <pc:sldMkLst>
          <pc:docMk/>
          <pc:sldMk cId="809734860" sldId="273"/>
        </pc:sldMkLst>
      </pc:sldChg>
      <pc:sldChg chg="del">
        <pc:chgData name="Inja Kajgana" userId="bd2557ba-a05c-4382-9af8-03cab20be402" providerId="ADAL" clId="{4C287826-A740-4940-A992-7D0292EDE510}" dt="2025-08-28T06:58:02" v="24" actId="47"/>
        <pc:sldMkLst>
          <pc:docMk/>
          <pc:sldMk cId="556940383" sldId="274"/>
        </pc:sldMkLst>
      </pc:sldChg>
      <pc:sldChg chg="modSp add mod">
        <pc:chgData name="Inja Kajgana" userId="bd2557ba-a05c-4382-9af8-03cab20be402" providerId="ADAL" clId="{4C287826-A740-4940-A992-7D0292EDE510}" dt="2025-08-28T06:59:19.459" v="28" actId="1076"/>
        <pc:sldMkLst>
          <pc:docMk/>
          <pc:sldMk cId="1902004692" sldId="275"/>
        </pc:sldMkLst>
        <pc:spChg chg="mod">
          <ac:chgData name="Inja Kajgana" userId="bd2557ba-a05c-4382-9af8-03cab20be402" providerId="ADAL" clId="{4C287826-A740-4940-A992-7D0292EDE510}" dt="2025-08-28T06:59:19.459" v="28" actId="1076"/>
          <ac:spMkLst>
            <pc:docMk/>
            <pc:sldMk cId="1902004692" sldId="275"/>
            <ac:spMk id="5" creationId="{B07571E4-F227-97C5-F635-0DC1679FCA0C}"/>
          </ac:spMkLst>
        </pc:spChg>
        <pc:picChg chg="mod">
          <ac:chgData name="Inja Kajgana" userId="bd2557ba-a05c-4382-9af8-03cab20be402" providerId="ADAL" clId="{4C287826-A740-4940-A992-7D0292EDE510}" dt="2025-08-28T06:59:15.108" v="27" actId="14100"/>
          <ac:picMkLst>
            <pc:docMk/>
            <pc:sldMk cId="1902004692" sldId="275"/>
            <ac:picMk id="3" creationId="{580C3C2E-22DD-8C53-E038-77986F585D4B}"/>
          </ac:picMkLst>
        </pc:picChg>
      </pc:sldChg>
      <pc:sldChg chg="add">
        <pc:chgData name="Inja Kajgana" userId="bd2557ba-a05c-4382-9af8-03cab20be402" providerId="ADAL" clId="{4C287826-A740-4940-A992-7D0292EDE510}" dt="2025-08-28T06:57:14.970" v="0"/>
        <pc:sldMkLst>
          <pc:docMk/>
          <pc:sldMk cId="1370802180" sldId="276"/>
        </pc:sldMkLst>
      </pc:sldChg>
      <pc:sldChg chg="modSp add mod">
        <pc:chgData name="Inja Kajgana" userId="bd2557ba-a05c-4382-9af8-03cab20be402" providerId="ADAL" clId="{4C287826-A740-4940-A992-7D0292EDE510}" dt="2025-08-28T07:00:49.097" v="33" actId="14100"/>
        <pc:sldMkLst>
          <pc:docMk/>
          <pc:sldMk cId="2719962494" sldId="277"/>
        </pc:sldMkLst>
        <pc:picChg chg="mod">
          <ac:chgData name="Inja Kajgana" userId="bd2557ba-a05c-4382-9af8-03cab20be402" providerId="ADAL" clId="{4C287826-A740-4940-A992-7D0292EDE510}" dt="2025-08-28T07:00:49.097" v="33" actId="14100"/>
          <ac:picMkLst>
            <pc:docMk/>
            <pc:sldMk cId="2719962494" sldId="277"/>
            <ac:picMk id="4" creationId="{51E5EF8A-F696-7B97-3065-D1A8E8887C16}"/>
          </ac:picMkLst>
        </pc:picChg>
      </pc:sldChg>
      <pc:sldChg chg="add">
        <pc:chgData name="Inja Kajgana" userId="bd2557ba-a05c-4382-9af8-03cab20be402" providerId="ADAL" clId="{4C287826-A740-4940-A992-7D0292EDE510}" dt="2025-08-28T06:57:14.970" v="0"/>
        <pc:sldMkLst>
          <pc:docMk/>
          <pc:sldMk cId="178970895" sldId="278"/>
        </pc:sldMkLst>
      </pc:sldChg>
      <pc:sldChg chg="modSp add mod">
        <pc:chgData name="Inja Kajgana" userId="bd2557ba-a05c-4382-9af8-03cab20be402" providerId="ADAL" clId="{4C287826-A740-4940-A992-7D0292EDE510}" dt="2025-08-28T06:57:15.143" v="3" actId="27636"/>
        <pc:sldMkLst>
          <pc:docMk/>
          <pc:sldMk cId="3100387284" sldId="279"/>
        </pc:sldMkLst>
        <pc:spChg chg="mod">
          <ac:chgData name="Inja Kajgana" userId="bd2557ba-a05c-4382-9af8-03cab20be402" providerId="ADAL" clId="{4C287826-A740-4940-A992-7D0292EDE510}" dt="2025-08-28T06:57:15.143" v="3" actId="27636"/>
          <ac:spMkLst>
            <pc:docMk/>
            <pc:sldMk cId="3100387284" sldId="279"/>
            <ac:spMk id="3" creationId="{E16C4125-94ED-AAC4-908C-967127E64590}"/>
          </ac:spMkLst>
        </pc:spChg>
      </pc:sldChg>
      <pc:sldChg chg="add">
        <pc:chgData name="Inja Kajgana" userId="bd2557ba-a05c-4382-9af8-03cab20be402" providerId="ADAL" clId="{4C287826-A740-4940-A992-7D0292EDE510}" dt="2025-08-28T06:57:14.970" v="0"/>
        <pc:sldMkLst>
          <pc:docMk/>
          <pc:sldMk cId="1538155500" sldId="280"/>
        </pc:sldMkLst>
      </pc:sldChg>
      <pc:sldChg chg="add">
        <pc:chgData name="Inja Kajgana" userId="bd2557ba-a05c-4382-9af8-03cab20be402" providerId="ADAL" clId="{4C287826-A740-4940-A992-7D0292EDE510}" dt="2025-08-28T06:57:14.970" v="0"/>
        <pc:sldMkLst>
          <pc:docMk/>
          <pc:sldMk cId="223438191" sldId="281"/>
        </pc:sldMkLst>
      </pc:sldChg>
      <pc:sldChg chg="modSp add mod">
        <pc:chgData name="Inja Kajgana" userId="bd2557ba-a05c-4382-9af8-03cab20be402" providerId="ADAL" clId="{4C287826-A740-4940-A992-7D0292EDE510}" dt="2025-08-28T07:01:27.479" v="37" actId="1076"/>
        <pc:sldMkLst>
          <pc:docMk/>
          <pc:sldMk cId="3916272518" sldId="282"/>
        </pc:sldMkLst>
        <pc:spChg chg="mod">
          <ac:chgData name="Inja Kajgana" userId="bd2557ba-a05c-4382-9af8-03cab20be402" providerId="ADAL" clId="{4C287826-A740-4940-A992-7D0292EDE510}" dt="2025-08-28T07:01:27.479" v="37" actId="1076"/>
          <ac:spMkLst>
            <pc:docMk/>
            <pc:sldMk cId="3916272518" sldId="282"/>
            <ac:spMk id="2" creationId="{F753CF3C-46EA-D3CF-B1F6-EFF3EC8E914A}"/>
          </ac:spMkLst>
        </pc:spChg>
        <pc:spChg chg="mod">
          <ac:chgData name="Inja Kajgana" userId="bd2557ba-a05c-4382-9af8-03cab20be402" providerId="ADAL" clId="{4C287826-A740-4940-A992-7D0292EDE510}" dt="2025-08-28T07:01:24.152" v="36" actId="1076"/>
          <ac:spMkLst>
            <pc:docMk/>
            <pc:sldMk cId="3916272518" sldId="282"/>
            <ac:spMk id="3" creationId="{16D8BDA2-B05D-3B89-59BE-EC24B6BB2C13}"/>
          </ac:spMkLst>
        </pc:spChg>
      </pc:sldChg>
      <pc:sldChg chg="add">
        <pc:chgData name="Inja Kajgana" userId="bd2557ba-a05c-4382-9af8-03cab20be402" providerId="ADAL" clId="{4C287826-A740-4940-A992-7D0292EDE510}" dt="2025-08-28T06:57:14.970" v="0"/>
        <pc:sldMkLst>
          <pc:docMk/>
          <pc:sldMk cId="3347569978" sldId="283"/>
        </pc:sldMkLst>
      </pc:sldChg>
      <pc:sldChg chg="modSp add mod">
        <pc:chgData name="Inja Kajgana" userId="bd2557ba-a05c-4382-9af8-03cab20be402" providerId="ADAL" clId="{4C287826-A740-4940-A992-7D0292EDE510}" dt="2025-08-28T07:01:51.967" v="40" actId="1076"/>
        <pc:sldMkLst>
          <pc:docMk/>
          <pc:sldMk cId="656102525" sldId="284"/>
        </pc:sldMkLst>
        <pc:spChg chg="mod">
          <ac:chgData name="Inja Kajgana" userId="bd2557ba-a05c-4382-9af8-03cab20be402" providerId="ADAL" clId="{4C287826-A740-4940-A992-7D0292EDE510}" dt="2025-08-28T07:01:48.306" v="39" actId="1076"/>
          <ac:spMkLst>
            <pc:docMk/>
            <pc:sldMk cId="656102525" sldId="284"/>
            <ac:spMk id="3" creationId="{9F9CC434-2BE7-C122-F069-09D621F90934}"/>
          </ac:spMkLst>
        </pc:spChg>
        <pc:picChg chg="mod">
          <ac:chgData name="Inja Kajgana" userId="bd2557ba-a05c-4382-9af8-03cab20be402" providerId="ADAL" clId="{4C287826-A740-4940-A992-7D0292EDE510}" dt="2025-08-28T07:01:51.967" v="40" actId="1076"/>
          <ac:picMkLst>
            <pc:docMk/>
            <pc:sldMk cId="656102525" sldId="284"/>
            <ac:picMk id="9218" creationId="{9B6C9CD0-5EB4-302B-BAF0-A6FF6A3B3902}"/>
          </ac:picMkLst>
        </pc:picChg>
      </pc:sldChg>
      <pc:sldChg chg="add">
        <pc:chgData name="Inja Kajgana" userId="bd2557ba-a05c-4382-9af8-03cab20be402" providerId="ADAL" clId="{4C287826-A740-4940-A992-7D0292EDE510}" dt="2025-08-28T06:57:14.970" v="0"/>
        <pc:sldMkLst>
          <pc:docMk/>
          <pc:sldMk cId="1158850825" sldId="285"/>
        </pc:sldMkLst>
      </pc:sldChg>
      <pc:sldChg chg="modSp add mod">
        <pc:chgData name="Inja Kajgana" userId="bd2557ba-a05c-4382-9af8-03cab20be402" providerId="ADAL" clId="{4C287826-A740-4940-A992-7D0292EDE510}" dt="2025-08-28T07:02:10.027" v="42" actId="1076"/>
        <pc:sldMkLst>
          <pc:docMk/>
          <pc:sldMk cId="2609059183" sldId="286"/>
        </pc:sldMkLst>
        <pc:spChg chg="mod">
          <ac:chgData name="Inja Kajgana" userId="bd2557ba-a05c-4382-9af8-03cab20be402" providerId="ADAL" clId="{4C287826-A740-4940-A992-7D0292EDE510}" dt="2025-08-28T07:02:10.027" v="42" actId="1076"/>
          <ac:spMkLst>
            <pc:docMk/>
            <pc:sldMk cId="2609059183" sldId="286"/>
            <ac:spMk id="3" creationId="{3BDF4B5F-19AD-6120-3E89-7F42793AA498}"/>
          </ac:spMkLst>
        </pc:spChg>
      </pc:sldChg>
      <pc:sldChg chg="modSp add mod">
        <pc:chgData name="Inja Kajgana" userId="bd2557ba-a05c-4382-9af8-03cab20be402" providerId="ADAL" clId="{4C287826-A740-4940-A992-7D0292EDE510}" dt="2025-08-28T07:02:17.018" v="43" actId="1076"/>
        <pc:sldMkLst>
          <pc:docMk/>
          <pc:sldMk cId="69906155" sldId="287"/>
        </pc:sldMkLst>
        <pc:spChg chg="mod">
          <ac:chgData name="Inja Kajgana" userId="bd2557ba-a05c-4382-9af8-03cab20be402" providerId="ADAL" clId="{4C287826-A740-4940-A992-7D0292EDE510}" dt="2025-08-28T07:02:17.018" v="43" actId="1076"/>
          <ac:spMkLst>
            <pc:docMk/>
            <pc:sldMk cId="69906155" sldId="287"/>
            <ac:spMk id="3" creationId="{2F08E98D-D96C-06FD-A520-FB62E3ADD469}"/>
          </ac:spMkLst>
        </pc:spChg>
      </pc:sldChg>
      <pc:sldChg chg="add">
        <pc:chgData name="Inja Kajgana" userId="bd2557ba-a05c-4382-9af8-03cab20be402" providerId="ADAL" clId="{4C287826-A740-4940-A992-7D0292EDE510}" dt="2025-08-28T06:57:14.970" v="0"/>
        <pc:sldMkLst>
          <pc:docMk/>
          <pc:sldMk cId="3050594389" sldId="764"/>
        </pc:sldMkLst>
      </pc:sldChg>
      <pc:sldChg chg="del">
        <pc:chgData name="Inja Kajgana" userId="bd2557ba-a05c-4382-9af8-03cab20be402" providerId="ADAL" clId="{4C287826-A740-4940-A992-7D0292EDE510}" dt="2025-08-28T06:57:31.405" v="5" actId="47"/>
        <pc:sldMkLst>
          <pc:docMk/>
          <pc:sldMk cId="3434967850" sldId="791"/>
        </pc:sldMkLst>
      </pc:sldChg>
      <pc:sldChg chg="add">
        <pc:chgData name="Inja Kajgana" userId="bd2557ba-a05c-4382-9af8-03cab20be402" providerId="ADAL" clId="{4C287826-A740-4940-A992-7D0292EDE510}" dt="2025-08-28T06:57:14.970" v="0"/>
        <pc:sldMkLst>
          <pc:docMk/>
          <pc:sldMk cId="2159584222" sldId="819"/>
        </pc:sldMkLst>
      </pc:sldChg>
      <pc:sldChg chg="modSp add mod">
        <pc:chgData name="Inja Kajgana" userId="bd2557ba-a05c-4382-9af8-03cab20be402" providerId="ADAL" clId="{4C287826-A740-4940-A992-7D0292EDE510}" dt="2025-08-28T07:01:02.580" v="35" actId="1076"/>
        <pc:sldMkLst>
          <pc:docMk/>
          <pc:sldMk cId="4181467387" sldId="820"/>
        </pc:sldMkLst>
        <pc:spChg chg="mod">
          <ac:chgData name="Inja Kajgana" userId="bd2557ba-a05c-4382-9af8-03cab20be402" providerId="ADAL" clId="{4C287826-A740-4940-A992-7D0292EDE510}" dt="2025-08-28T07:01:02.580" v="35" actId="1076"/>
          <ac:spMkLst>
            <pc:docMk/>
            <pc:sldMk cId="4181467387" sldId="820"/>
            <ac:spMk id="3" creationId="{FE5096C1-42AE-EC77-14A2-E3C3F7CDAF35}"/>
          </ac:spMkLst>
        </pc:spChg>
        <pc:picChg chg="mod">
          <ac:chgData name="Inja Kajgana" userId="bd2557ba-a05c-4382-9af8-03cab20be402" providerId="ADAL" clId="{4C287826-A740-4940-A992-7D0292EDE510}" dt="2025-08-28T07:00:59.557" v="34" actId="1076"/>
          <ac:picMkLst>
            <pc:docMk/>
            <pc:sldMk cId="4181467387" sldId="820"/>
            <ac:picMk id="5" creationId="{EBA77AD2-B440-A431-7761-2EB000058311}"/>
          </ac:picMkLst>
        </pc:picChg>
      </pc:sldChg>
      <pc:sldChg chg="add">
        <pc:chgData name="Inja Kajgana" userId="bd2557ba-a05c-4382-9af8-03cab20be402" providerId="ADAL" clId="{4C287826-A740-4940-A992-7D0292EDE510}" dt="2025-08-28T06:57:14.970" v="0"/>
        <pc:sldMkLst>
          <pc:docMk/>
          <pc:sldMk cId="2749709554" sldId="821"/>
        </pc:sldMkLst>
      </pc:sldChg>
      <pc:sldChg chg="modSp add mod">
        <pc:chgData name="Inja Kajgana" userId="bd2557ba-a05c-4382-9af8-03cab20be402" providerId="ADAL" clId="{4C287826-A740-4940-A992-7D0292EDE510}" dt="2025-08-28T07:00:36.796" v="32" actId="1076"/>
        <pc:sldMkLst>
          <pc:docMk/>
          <pc:sldMk cId="3611443426" sldId="822"/>
        </pc:sldMkLst>
        <pc:spChg chg="mod">
          <ac:chgData name="Inja Kajgana" userId="bd2557ba-a05c-4382-9af8-03cab20be402" providerId="ADAL" clId="{4C287826-A740-4940-A992-7D0292EDE510}" dt="2025-08-28T07:00:36.796" v="32" actId="1076"/>
          <ac:spMkLst>
            <pc:docMk/>
            <pc:sldMk cId="3611443426" sldId="822"/>
            <ac:spMk id="8" creationId="{9D79E265-FBD8-2DC8-7DC1-A0F700DEDC67}"/>
          </ac:spMkLst>
        </pc:spChg>
      </pc:sldChg>
      <pc:sldChg chg="del">
        <pc:chgData name="Inja Kajgana" userId="bd2557ba-a05c-4382-9af8-03cab20be402" providerId="ADAL" clId="{4C287826-A740-4940-A992-7D0292EDE510}" dt="2025-08-28T06:57:32.591" v="6" actId="47"/>
        <pc:sldMkLst>
          <pc:docMk/>
          <pc:sldMk cId="3469446868" sldId="1462"/>
        </pc:sldMkLst>
      </pc:sldChg>
      <pc:sldChg chg="del">
        <pc:chgData name="Inja Kajgana" userId="bd2557ba-a05c-4382-9af8-03cab20be402" providerId="ADAL" clId="{4C287826-A740-4940-A992-7D0292EDE510}" dt="2025-08-28T06:57:46.309" v="14" actId="47"/>
        <pc:sldMkLst>
          <pc:docMk/>
          <pc:sldMk cId="2289348246" sldId="1463"/>
        </pc:sldMkLst>
      </pc:sldChg>
      <pc:sldChg chg="del">
        <pc:chgData name="Inja Kajgana" userId="bd2557ba-a05c-4382-9af8-03cab20be402" providerId="ADAL" clId="{4C287826-A740-4940-A992-7D0292EDE510}" dt="2025-08-28T06:57:53.892" v="19" actId="47"/>
        <pc:sldMkLst>
          <pc:docMk/>
          <pc:sldMk cId="387756703" sldId="1464"/>
        </pc:sldMkLst>
      </pc:sldChg>
      <pc:sldChg chg="del">
        <pc:chgData name="Inja Kajgana" userId="bd2557ba-a05c-4382-9af8-03cab20be402" providerId="ADAL" clId="{4C287826-A740-4940-A992-7D0292EDE510}" dt="2025-08-28T06:57:55.912" v="20" actId="47"/>
        <pc:sldMkLst>
          <pc:docMk/>
          <pc:sldMk cId="3957510835" sldId="1465"/>
        </pc:sldMkLst>
      </pc:sldChg>
      <pc:sldChg chg="del">
        <pc:chgData name="Inja Kajgana" userId="bd2557ba-a05c-4382-9af8-03cab20be402" providerId="ADAL" clId="{4C287826-A740-4940-A992-7D0292EDE510}" dt="2025-08-28T06:57:58.827" v="22" actId="47"/>
        <pc:sldMkLst>
          <pc:docMk/>
          <pc:sldMk cId="4124272856" sldId="1466"/>
        </pc:sldMkLst>
      </pc:sldChg>
      <pc:sldChg chg="modSp add mod">
        <pc:chgData name="Inja Kajgana" userId="bd2557ba-a05c-4382-9af8-03cab20be402" providerId="ADAL" clId="{4C287826-A740-4940-A992-7D0292EDE510}" dt="2025-08-28T06:57:15.039" v="1" actId="27636"/>
        <pc:sldMkLst>
          <pc:docMk/>
          <pc:sldMk cId="1887294478" sldId="1537"/>
        </pc:sldMkLst>
        <pc:spChg chg="mod">
          <ac:chgData name="Inja Kajgana" userId="bd2557ba-a05c-4382-9af8-03cab20be402" providerId="ADAL" clId="{4C287826-A740-4940-A992-7D0292EDE510}" dt="2025-08-28T06:57:15.039" v="1" actId="27636"/>
          <ac:spMkLst>
            <pc:docMk/>
            <pc:sldMk cId="1887294478" sldId="1537"/>
            <ac:spMk id="2" creationId="{AE1D631D-CD3A-0B76-C65A-722467E4274A}"/>
          </ac:spMkLst>
        </pc:spChg>
      </pc:sldChg>
      <pc:sldChg chg="add">
        <pc:chgData name="Inja Kajgana" userId="bd2557ba-a05c-4382-9af8-03cab20be402" providerId="ADAL" clId="{4C287826-A740-4940-A992-7D0292EDE510}" dt="2025-08-28T06:57:14.970" v="0"/>
        <pc:sldMkLst>
          <pc:docMk/>
          <pc:sldMk cId="1216373434" sldId="1538"/>
        </pc:sldMkLst>
      </pc:sldChg>
      <pc:sldChg chg="modSp add mod">
        <pc:chgData name="Inja Kajgana" userId="bd2557ba-a05c-4382-9af8-03cab20be402" providerId="ADAL" clId="{4C287826-A740-4940-A992-7D0292EDE510}" dt="2025-08-28T06:58:38.519" v="25" actId="14100"/>
        <pc:sldMkLst>
          <pc:docMk/>
          <pc:sldMk cId="960091374" sldId="1539"/>
        </pc:sldMkLst>
        <pc:picChg chg="mod">
          <ac:chgData name="Inja Kajgana" userId="bd2557ba-a05c-4382-9af8-03cab20be402" providerId="ADAL" clId="{4C287826-A740-4940-A992-7D0292EDE510}" dt="2025-08-28T06:58:38.519" v="25" actId="14100"/>
          <ac:picMkLst>
            <pc:docMk/>
            <pc:sldMk cId="960091374" sldId="1539"/>
            <ac:picMk id="4" creationId="{BC8DB2AF-BAD3-64A5-FEAC-AB99049C99E8}"/>
          </ac:picMkLst>
        </pc:picChg>
      </pc:sldChg>
      <pc:sldChg chg="add">
        <pc:chgData name="Inja Kajgana" userId="bd2557ba-a05c-4382-9af8-03cab20be402" providerId="ADAL" clId="{4C287826-A740-4940-A992-7D0292EDE510}" dt="2025-08-28T06:57:14.970" v="0"/>
        <pc:sldMkLst>
          <pc:docMk/>
          <pc:sldMk cId="645313070" sldId="1540"/>
        </pc:sldMkLst>
      </pc:sldChg>
      <pc:sldChg chg="add">
        <pc:chgData name="Inja Kajgana" userId="bd2557ba-a05c-4382-9af8-03cab20be402" providerId="ADAL" clId="{4C287826-A740-4940-A992-7D0292EDE510}" dt="2025-08-28T06:57:14.970" v="0"/>
        <pc:sldMkLst>
          <pc:docMk/>
          <pc:sldMk cId="1193214849" sldId="1541"/>
        </pc:sldMkLst>
      </pc:sldChg>
      <pc:sldChg chg="add">
        <pc:chgData name="Inja Kajgana" userId="bd2557ba-a05c-4382-9af8-03cab20be402" providerId="ADAL" clId="{4C287826-A740-4940-A992-7D0292EDE510}" dt="2025-08-28T06:57:14.970" v="0"/>
        <pc:sldMkLst>
          <pc:docMk/>
          <pc:sldMk cId="2204609452" sldId="1542"/>
        </pc:sldMkLst>
      </pc:sldChg>
      <pc:sldChg chg="add">
        <pc:chgData name="Inja Kajgana" userId="bd2557ba-a05c-4382-9af8-03cab20be402" providerId="ADAL" clId="{4C287826-A740-4940-A992-7D0292EDE510}" dt="2025-08-28T06:57:14.970" v="0"/>
        <pc:sldMkLst>
          <pc:docMk/>
          <pc:sldMk cId="2462133046" sldId="1543"/>
        </pc:sldMkLst>
      </pc:sldChg>
      <pc:sldChg chg="add">
        <pc:chgData name="Inja Kajgana" userId="bd2557ba-a05c-4382-9af8-03cab20be402" providerId="ADAL" clId="{4C287826-A740-4940-A992-7D0292EDE510}" dt="2025-08-28T06:57:14.970" v="0"/>
        <pc:sldMkLst>
          <pc:docMk/>
          <pc:sldMk cId="2918026335" sldId="1544"/>
        </pc:sldMkLst>
      </pc:sldChg>
      <pc:sldChg chg="add">
        <pc:chgData name="Inja Kajgana" userId="bd2557ba-a05c-4382-9af8-03cab20be402" providerId="ADAL" clId="{4C287826-A740-4940-A992-7D0292EDE510}" dt="2025-08-28T06:57:14.970" v="0"/>
        <pc:sldMkLst>
          <pc:docMk/>
          <pc:sldMk cId="1026693241" sldId="1545"/>
        </pc:sldMkLst>
      </pc:sldChg>
      <pc:sldChg chg="add">
        <pc:chgData name="Inja Kajgana" userId="bd2557ba-a05c-4382-9af8-03cab20be402" providerId="ADAL" clId="{4C287826-A740-4940-A992-7D0292EDE510}" dt="2025-08-28T06:57:14.970" v="0"/>
        <pc:sldMkLst>
          <pc:docMk/>
          <pc:sldMk cId="2901015730" sldId="1546"/>
        </pc:sldMkLst>
      </pc:sldChg>
      <pc:sldChg chg="add">
        <pc:chgData name="Inja Kajgana" userId="bd2557ba-a05c-4382-9af8-03cab20be402" providerId="ADAL" clId="{4C287826-A740-4940-A992-7D0292EDE510}" dt="2025-08-28T06:57:14.970" v="0"/>
        <pc:sldMkLst>
          <pc:docMk/>
          <pc:sldMk cId="3390994823" sldId="1547"/>
        </pc:sldMkLst>
      </pc:sldChg>
      <pc:sldChg chg="add">
        <pc:chgData name="Inja Kajgana" userId="bd2557ba-a05c-4382-9af8-03cab20be402" providerId="ADAL" clId="{4C287826-A740-4940-A992-7D0292EDE510}" dt="2025-08-28T06:57:14.970" v="0"/>
        <pc:sldMkLst>
          <pc:docMk/>
          <pc:sldMk cId="43544490" sldId="1548"/>
        </pc:sldMkLst>
      </pc:sldChg>
      <pc:sldChg chg="add">
        <pc:chgData name="Inja Kajgana" userId="bd2557ba-a05c-4382-9af8-03cab20be402" providerId="ADAL" clId="{4C287826-A740-4940-A992-7D0292EDE510}" dt="2025-08-28T06:57:14.970" v="0"/>
        <pc:sldMkLst>
          <pc:docMk/>
          <pc:sldMk cId="3785454776" sldId="1549"/>
        </pc:sldMkLst>
      </pc:sldChg>
      <pc:sldChg chg="modSp add mod">
        <pc:chgData name="Inja Kajgana" userId="bd2557ba-a05c-4382-9af8-03cab20be402" providerId="ADAL" clId="{4C287826-A740-4940-A992-7D0292EDE510}" dt="2025-08-28T06:59:48.108" v="31" actId="1076"/>
        <pc:sldMkLst>
          <pc:docMk/>
          <pc:sldMk cId="3756057484" sldId="1550"/>
        </pc:sldMkLst>
        <pc:picChg chg="mod">
          <ac:chgData name="Inja Kajgana" userId="bd2557ba-a05c-4382-9af8-03cab20be402" providerId="ADAL" clId="{4C287826-A740-4940-A992-7D0292EDE510}" dt="2025-08-28T06:59:48.108" v="31" actId="1076"/>
          <ac:picMkLst>
            <pc:docMk/>
            <pc:sldMk cId="3756057484" sldId="1550"/>
            <ac:picMk id="4" creationId="{19B8CDED-6780-62F4-65A6-5013F73684FD}"/>
          </ac:picMkLst>
        </pc:picChg>
      </pc:sldChg>
      <pc:sldChg chg="add">
        <pc:chgData name="Inja Kajgana" userId="bd2557ba-a05c-4382-9af8-03cab20be402" providerId="ADAL" clId="{4C287826-A740-4940-A992-7D0292EDE510}" dt="2025-08-28T06:57:14.970" v="0"/>
        <pc:sldMkLst>
          <pc:docMk/>
          <pc:sldMk cId="3369099084" sldId="1551"/>
        </pc:sldMkLst>
      </pc:sldChg>
      <pc:sldChg chg="modSp add mod">
        <pc:chgData name="Inja Kajgana" userId="bd2557ba-a05c-4382-9af8-03cab20be402" providerId="ADAL" clId="{4C287826-A740-4940-A992-7D0292EDE510}" dt="2025-08-28T07:02:59.418" v="44" actId="1076"/>
        <pc:sldMkLst>
          <pc:docMk/>
          <pc:sldMk cId="1114191081" sldId="1552"/>
        </pc:sldMkLst>
        <pc:picChg chg="mod">
          <ac:chgData name="Inja Kajgana" userId="bd2557ba-a05c-4382-9af8-03cab20be402" providerId="ADAL" clId="{4C287826-A740-4940-A992-7D0292EDE510}" dt="2025-08-28T07:02:59.418" v="44" actId="1076"/>
          <ac:picMkLst>
            <pc:docMk/>
            <pc:sldMk cId="1114191081" sldId="1552"/>
            <ac:picMk id="4" creationId="{34FAE0BC-13FD-6942-5725-DC1851C4003C}"/>
          </ac:picMkLst>
        </pc:picChg>
      </pc:sldChg>
      <pc:sldMasterChg chg="delSldLayout">
        <pc:chgData name="Inja Kajgana" userId="bd2557ba-a05c-4382-9af8-03cab20be402" providerId="ADAL" clId="{4C287826-A740-4940-A992-7D0292EDE510}" dt="2025-08-28T06:57:32.591" v="6" actId="47"/>
        <pc:sldMasterMkLst>
          <pc:docMk/>
          <pc:sldMasterMk cId="4114365103" sldId="2147483648"/>
        </pc:sldMasterMkLst>
        <pc:sldLayoutChg chg="del">
          <pc:chgData name="Inja Kajgana" userId="bd2557ba-a05c-4382-9af8-03cab20be402" providerId="ADAL" clId="{4C287826-A740-4940-A992-7D0292EDE510}" dt="2025-08-28T06:57:32.591" v="6" actId="47"/>
          <pc:sldLayoutMkLst>
            <pc:docMk/>
            <pc:sldMasterMk cId="4114365103" sldId="2147483648"/>
            <pc:sldLayoutMk cId="95418561" sldId="2147483664"/>
          </pc:sldLayoutMkLst>
        </pc:sldLayoutChg>
      </pc:sldMasterChg>
    </pc:docChg>
  </pc:docChgLst>
  <pc:docChgLst>
    <pc:chgData name="Damir Đirlić" userId="12553c33-717f-48a5-9d1e-8ea4e224b65e" providerId="ADAL" clId="{769C393A-FE78-4224-8E23-68DBC5120B95}"/>
    <pc:docChg chg="modSld">
      <pc:chgData name="Damir Đirlić" userId="12553c33-717f-48a5-9d1e-8ea4e224b65e" providerId="ADAL" clId="{769C393A-FE78-4224-8E23-68DBC5120B95}" dt="2025-08-29T09:24:29.439" v="19" actId="20577"/>
      <pc:docMkLst>
        <pc:docMk/>
      </pc:docMkLst>
      <pc:sldChg chg="modNotesTx">
        <pc:chgData name="Damir Đirlić" userId="12553c33-717f-48a5-9d1e-8ea4e224b65e" providerId="ADAL" clId="{769C393A-FE78-4224-8E23-68DBC5120B95}" dt="2025-08-29T09:22:52.151" v="8" actId="20577"/>
        <pc:sldMkLst>
          <pc:docMk/>
          <pc:sldMk cId="1216947017" sldId="269"/>
        </pc:sldMkLst>
      </pc:sldChg>
      <pc:sldChg chg="modNotesTx">
        <pc:chgData name="Damir Đirlić" userId="12553c33-717f-48a5-9d1e-8ea4e224b65e" providerId="ADAL" clId="{769C393A-FE78-4224-8E23-68DBC5120B95}" dt="2025-08-29T09:24:03.661" v="18" actId="20577"/>
        <pc:sldMkLst>
          <pc:docMk/>
          <pc:sldMk cId="621638697" sldId="272"/>
        </pc:sldMkLst>
      </pc:sldChg>
      <pc:sldChg chg="modNotesTx">
        <pc:chgData name="Damir Đirlić" userId="12553c33-717f-48a5-9d1e-8ea4e224b65e" providerId="ADAL" clId="{769C393A-FE78-4224-8E23-68DBC5120B95}" dt="2025-08-29T09:23:14.198" v="13" actId="20577"/>
        <pc:sldMkLst>
          <pc:docMk/>
          <pc:sldMk cId="1902004692" sldId="275"/>
        </pc:sldMkLst>
      </pc:sldChg>
      <pc:sldChg chg="modNotesTx">
        <pc:chgData name="Damir Đirlić" userId="12553c33-717f-48a5-9d1e-8ea4e224b65e" providerId="ADAL" clId="{769C393A-FE78-4224-8E23-68DBC5120B95}" dt="2025-08-29T09:23:32.393" v="15" actId="20577"/>
        <pc:sldMkLst>
          <pc:docMk/>
          <pc:sldMk cId="2719962494" sldId="277"/>
        </pc:sldMkLst>
      </pc:sldChg>
      <pc:sldChg chg="modNotesTx">
        <pc:chgData name="Damir Đirlić" userId="12553c33-717f-48a5-9d1e-8ea4e224b65e" providerId="ADAL" clId="{769C393A-FE78-4224-8E23-68DBC5120B95}" dt="2025-08-29T09:23:51.037" v="17" actId="20577"/>
        <pc:sldMkLst>
          <pc:docMk/>
          <pc:sldMk cId="3347569978" sldId="283"/>
        </pc:sldMkLst>
      </pc:sldChg>
      <pc:sldChg chg="modNotesTx">
        <pc:chgData name="Damir Đirlić" userId="12553c33-717f-48a5-9d1e-8ea4e224b65e" providerId="ADAL" clId="{769C393A-FE78-4224-8E23-68DBC5120B95}" dt="2025-08-29T09:23:37.305" v="16" actId="20577"/>
        <pc:sldMkLst>
          <pc:docMk/>
          <pc:sldMk cId="4181467387" sldId="820"/>
        </pc:sldMkLst>
      </pc:sldChg>
      <pc:sldChg chg="modNotesTx">
        <pc:chgData name="Damir Đirlić" userId="12553c33-717f-48a5-9d1e-8ea4e224b65e" providerId="ADAL" clId="{769C393A-FE78-4224-8E23-68DBC5120B95}" dt="2025-08-29T09:23:26.820" v="14" actId="20577"/>
        <pc:sldMkLst>
          <pc:docMk/>
          <pc:sldMk cId="3611443426" sldId="822"/>
        </pc:sldMkLst>
      </pc:sldChg>
      <pc:sldChg chg="modNotesTx">
        <pc:chgData name="Damir Đirlić" userId="12553c33-717f-48a5-9d1e-8ea4e224b65e" providerId="ADAL" clId="{769C393A-FE78-4224-8E23-68DBC5120B95}" dt="2025-08-29T09:24:29.439" v="19" actId="20577"/>
        <pc:sldMkLst>
          <pc:docMk/>
          <pc:sldMk cId="1887294478" sldId="1537"/>
        </pc:sldMkLst>
      </pc:sldChg>
      <pc:sldChg chg="modNotesTx">
        <pc:chgData name="Damir Đirlić" userId="12553c33-717f-48a5-9d1e-8ea4e224b65e" providerId="ADAL" clId="{769C393A-FE78-4224-8E23-68DBC5120B95}" dt="2025-08-29T09:22:03.738" v="1" actId="20577"/>
        <pc:sldMkLst>
          <pc:docMk/>
          <pc:sldMk cId="1216373434" sldId="1538"/>
        </pc:sldMkLst>
      </pc:sldChg>
      <pc:sldChg chg="modNotesTx">
        <pc:chgData name="Damir Đirlić" userId="12553c33-717f-48a5-9d1e-8ea4e224b65e" providerId="ADAL" clId="{769C393A-FE78-4224-8E23-68DBC5120B95}" dt="2025-08-29T09:22:11.413" v="2" actId="20577"/>
        <pc:sldMkLst>
          <pc:docMk/>
          <pc:sldMk cId="960091374" sldId="1539"/>
        </pc:sldMkLst>
      </pc:sldChg>
      <pc:sldChg chg="modNotesTx">
        <pc:chgData name="Damir Đirlić" userId="12553c33-717f-48a5-9d1e-8ea4e224b65e" providerId="ADAL" clId="{769C393A-FE78-4224-8E23-68DBC5120B95}" dt="2025-08-29T09:22:23.703" v="3" actId="20577"/>
        <pc:sldMkLst>
          <pc:docMk/>
          <pc:sldMk cId="2462133046" sldId="1543"/>
        </pc:sldMkLst>
      </pc:sldChg>
      <pc:sldChg chg="modNotesTx">
        <pc:chgData name="Damir Đirlić" userId="12553c33-717f-48a5-9d1e-8ea4e224b65e" providerId="ADAL" clId="{769C393A-FE78-4224-8E23-68DBC5120B95}" dt="2025-08-29T09:22:28.264" v="4" actId="20577"/>
        <pc:sldMkLst>
          <pc:docMk/>
          <pc:sldMk cId="2918026335" sldId="1544"/>
        </pc:sldMkLst>
      </pc:sldChg>
      <pc:sldChg chg="modNotesTx">
        <pc:chgData name="Damir Đirlić" userId="12553c33-717f-48a5-9d1e-8ea4e224b65e" providerId="ADAL" clId="{769C393A-FE78-4224-8E23-68DBC5120B95}" dt="2025-08-29T09:22:35.352" v="5" actId="20577"/>
        <pc:sldMkLst>
          <pc:docMk/>
          <pc:sldMk cId="1026693241" sldId="1545"/>
        </pc:sldMkLst>
      </pc:sldChg>
      <pc:sldChg chg="modNotesTx">
        <pc:chgData name="Damir Đirlić" userId="12553c33-717f-48a5-9d1e-8ea4e224b65e" providerId="ADAL" clId="{769C393A-FE78-4224-8E23-68DBC5120B95}" dt="2025-08-29T09:22:41.513" v="6" actId="20577"/>
        <pc:sldMkLst>
          <pc:docMk/>
          <pc:sldMk cId="2901015730" sldId="1546"/>
        </pc:sldMkLst>
      </pc:sldChg>
      <pc:sldChg chg="modNotesTx">
        <pc:chgData name="Damir Đirlić" userId="12553c33-717f-48a5-9d1e-8ea4e224b65e" providerId="ADAL" clId="{769C393A-FE78-4224-8E23-68DBC5120B95}" dt="2025-08-29T09:22:47.114" v="7" actId="20577"/>
        <pc:sldMkLst>
          <pc:docMk/>
          <pc:sldMk cId="3390994823" sldId="1547"/>
        </pc:sldMkLst>
      </pc:sldChg>
      <pc:sldChg chg="modNotesTx">
        <pc:chgData name="Damir Đirlić" userId="12553c33-717f-48a5-9d1e-8ea4e224b65e" providerId="ADAL" clId="{769C393A-FE78-4224-8E23-68DBC5120B95}" dt="2025-08-29T09:22:57.628" v="9" actId="20577"/>
        <pc:sldMkLst>
          <pc:docMk/>
          <pc:sldMk cId="43544490" sldId="1548"/>
        </pc:sldMkLst>
      </pc:sldChg>
      <pc:sldChg chg="modNotesTx">
        <pc:chgData name="Damir Đirlić" userId="12553c33-717f-48a5-9d1e-8ea4e224b65e" providerId="ADAL" clId="{769C393A-FE78-4224-8E23-68DBC5120B95}" dt="2025-08-29T09:23:01.717" v="10" actId="20577"/>
        <pc:sldMkLst>
          <pc:docMk/>
          <pc:sldMk cId="3785454776" sldId="1549"/>
        </pc:sldMkLst>
      </pc:sldChg>
      <pc:sldChg chg="modNotesTx">
        <pc:chgData name="Damir Đirlić" userId="12553c33-717f-48a5-9d1e-8ea4e224b65e" providerId="ADAL" clId="{769C393A-FE78-4224-8E23-68DBC5120B95}" dt="2025-08-29T09:23:05.437" v="11" actId="20577"/>
        <pc:sldMkLst>
          <pc:docMk/>
          <pc:sldMk cId="3756057484" sldId="1550"/>
        </pc:sldMkLst>
      </pc:sldChg>
      <pc:sldChg chg="modNotesTx">
        <pc:chgData name="Damir Đirlić" userId="12553c33-717f-48a5-9d1e-8ea4e224b65e" providerId="ADAL" clId="{769C393A-FE78-4224-8E23-68DBC5120B95}" dt="2025-08-29T09:23:09.789" v="12" actId="20577"/>
        <pc:sldMkLst>
          <pc:docMk/>
          <pc:sldMk cId="3369099084" sldId="1551"/>
        </pc:sldMkLst>
      </pc:sldChg>
    </pc:docChg>
  </pc:docChgLst>
  <pc:docChgLst>
    <pc:chgData name="Darko Bizjak" userId="5d671f2d-59b2-41e1-9834-29a964c912a4" providerId="ADAL" clId="{3DEFF297-9A69-422B-984F-6C224E37255E}"/>
    <pc:docChg chg="undo redo custSel addSld delSld modSld sldOrd delMainMaster modMainMaster modNotesMaster">
      <pc:chgData name="Darko Bizjak" userId="5d671f2d-59b2-41e1-9834-29a964c912a4" providerId="ADAL" clId="{3DEFF297-9A69-422B-984F-6C224E37255E}" dt="2025-08-28T09:40:05.370" v="4294"/>
      <pc:docMkLst>
        <pc:docMk/>
      </pc:docMkLst>
      <pc:sldChg chg="del">
        <pc:chgData name="Darko Bizjak" userId="5d671f2d-59b2-41e1-9834-29a964c912a4" providerId="ADAL" clId="{3DEFF297-9A69-422B-984F-6C224E37255E}" dt="2025-08-22T08:41:24.101" v="3" actId="47"/>
        <pc:sldMkLst>
          <pc:docMk/>
          <pc:sldMk cId="2309020018" sldId="272"/>
        </pc:sldMkLst>
      </pc:sldChg>
      <pc:sldChg chg="del">
        <pc:chgData name="Darko Bizjak" userId="5d671f2d-59b2-41e1-9834-29a964c912a4" providerId="ADAL" clId="{3DEFF297-9A69-422B-984F-6C224E37255E}" dt="2025-08-27T13:18:10.862" v="3151" actId="47"/>
        <pc:sldMkLst>
          <pc:docMk/>
          <pc:sldMk cId="734480939" sldId="275"/>
        </pc:sldMkLst>
      </pc:sldChg>
      <pc:sldChg chg="del">
        <pc:chgData name="Darko Bizjak" userId="5d671f2d-59b2-41e1-9834-29a964c912a4" providerId="ADAL" clId="{3DEFF297-9A69-422B-984F-6C224E37255E}" dt="2025-08-22T08:41:43.399" v="4" actId="47"/>
        <pc:sldMkLst>
          <pc:docMk/>
          <pc:sldMk cId="0" sldId="327"/>
        </pc:sldMkLst>
      </pc:sldChg>
      <pc:sldChg chg="modSp add del mod">
        <pc:chgData name="Darko Bizjak" userId="5d671f2d-59b2-41e1-9834-29a964c912a4" providerId="ADAL" clId="{3DEFF297-9A69-422B-984F-6C224E37255E}" dt="2025-08-28T07:15:44.183" v="3928" actId="47"/>
        <pc:sldMkLst>
          <pc:docMk/>
          <pc:sldMk cId="1120064006" sldId="388"/>
        </pc:sldMkLst>
        <pc:spChg chg="mod">
          <ac:chgData name="Darko Bizjak" userId="5d671f2d-59b2-41e1-9834-29a964c912a4" providerId="ADAL" clId="{3DEFF297-9A69-422B-984F-6C224E37255E}" dt="2025-08-28T07:15:27.809" v="3924" actId="20577"/>
          <ac:spMkLst>
            <pc:docMk/>
            <pc:sldMk cId="1120064006" sldId="388"/>
            <ac:spMk id="2" creationId="{74B15605-5684-F4DB-1243-4740BCA97AF1}"/>
          </ac:spMkLst>
        </pc:spChg>
      </pc:sldChg>
      <pc:sldChg chg="addSp delSp add mod">
        <pc:chgData name="Darko Bizjak" userId="5d671f2d-59b2-41e1-9834-29a964c912a4" providerId="ADAL" clId="{3DEFF297-9A69-422B-984F-6C224E37255E}" dt="2025-08-22T10:36:58.108" v="532" actId="21"/>
        <pc:sldMkLst>
          <pc:docMk/>
          <pc:sldMk cId="83697046" sldId="396"/>
        </pc:sldMkLst>
      </pc:sldChg>
      <pc:sldChg chg="add">
        <pc:chgData name="Darko Bizjak" userId="5d671f2d-59b2-41e1-9834-29a964c912a4" providerId="ADAL" clId="{3DEFF297-9A69-422B-984F-6C224E37255E}" dt="2025-08-27T13:46:25.632" v="3462"/>
        <pc:sldMkLst>
          <pc:docMk/>
          <pc:sldMk cId="2532475922" sldId="414"/>
        </pc:sldMkLst>
      </pc:sldChg>
      <pc:sldChg chg="add del">
        <pc:chgData name="Darko Bizjak" userId="5d671f2d-59b2-41e1-9834-29a964c912a4" providerId="ADAL" clId="{3DEFF297-9A69-422B-984F-6C224E37255E}" dt="2025-08-28T06:31:36.201" v="3611" actId="2696"/>
        <pc:sldMkLst>
          <pc:docMk/>
          <pc:sldMk cId="1561981290" sldId="415"/>
        </pc:sldMkLst>
      </pc:sldChg>
      <pc:sldChg chg="add del">
        <pc:chgData name="Darko Bizjak" userId="5d671f2d-59b2-41e1-9834-29a964c912a4" providerId="ADAL" clId="{3DEFF297-9A69-422B-984F-6C224E37255E}" dt="2025-08-27T13:52:18.189" v="3472" actId="2696"/>
        <pc:sldMkLst>
          <pc:docMk/>
          <pc:sldMk cId="2273638889" sldId="415"/>
        </pc:sldMkLst>
      </pc:sldChg>
      <pc:sldChg chg="add">
        <pc:chgData name="Darko Bizjak" userId="5d671f2d-59b2-41e1-9834-29a964c912a4" providerId="ADAL" clId="{3DEFF297-9A69-422B-984F-6C224E37255E}" dt="2025-08-28T06:31:43.715" v="3612"/>
        <pc:sldMkLst>
          <pc:docMk/>
          <pc:sldMk cId="4163267939" sldId="415"/>
        </pc:sldMkLst>
      </pc:sldChg>
      <pc:sldChg chg="add">
        <pc:chgData name="Darko Bizjak" userId="5d671f2d-59b2-41e1-9834-29a964c912a4" providerId="ADAL" clId="{3DEFF297-9A69-422B-984F-6C224E37255E}" dt="2025-08-28T06:31:43.715" v="3612"/>
        <pc:sldMkLst>
          <pc:docMk/>
          <pc:sldMk cId="1015662743" sldId="416"/>
        </pc:sldMkLst>
      </pc:sldChg>
      <pc:sldChg chg="add del">
        <pc:chgData name="Darko Bizjak" userId="5d671f2d-59b2-41e1-9834-29a964c912a4" providerId="ADAL" clId="{3DEFF297-9A69-422B-984F-6C224E37255E}" dt="2025-08-28T06:31:36.201" v="3611" actId="2696"/>
        <pc:sldMkLst>
          <pc:docMk/>
          <pc:sldMk cId="2504446778" sldId="416"/>
        </pc:sldMkLst>
      </pc:sldChg>
      <pc:sldChg chg="add del">
        <pc:chgData name="Darko Bizjak" userId="5d671f2d-59b2-41e1-9834-29a964c912a4" providerId="ADAL" clId="{3DEFF297-9A69-422B-984F-6C224E37255E}" dt="2025-08-27T13:52:18.189" v="3472" actId="2696"/>
        <pc:sldMkLst>
          <pc:docMk/>
          <pc:sldMk cId="4177930166" sldId="416"/>
        </pc:sldMkLst>
      </pc:sldChg>
      <pc:sldChg chg="add del">
        <pc:chgData name="Darko Bizjak" userId="5d671f2d-59b2-41e1-9834-29a964c912a4" providerId="ADAL" clId="{3DEFF297-9A69-422B-984F-6C224E37255E}" dt="2025-08-27T13:52:18.189" v="3472" actId="2696"/>
        <pc:sldMkLst>
          <pc:docMk/>
          <pc:sldMk cId="270141016" sldId="417"/>
        </pc:sldMkLst>
      </pc:sldChg>
      <pc:sldChg chg="add del">
        <pc:chgData name="Darko Bizjak" userId="5d671f2d-59b2-41e1-9834-29a964c912a4" providerId="ADAL" clId="{3DEFF297-9A69-422B-984F-6C224E37255E}" dt="2025-08-28T06:31:36.201" v="3611" actId="2696"/>
        <pc:sldMkLst>
          <pc:docMk/>
          <pc:sldMk cId="1512706132" sldId="417"/>
        </pc:sldMkLst>
      </pc:sldChg>
      <pc:sldChg chg="add">
        <pc:chgData name="Darko Bizjak" userId="5d671f2d-59b2-41e1-9834-29a964c912a4" providerId="ADAL" clId="{3DEFF297-9A69-422B-984F-6C224E37255E}" dt="2025-08-28T06:31:43.715" v="3612"/>
        <pc:sldMkLst>
          <pc:docMk/>
          <pc:sldMk cId="1742686876" sldId="417"/>
        </pc:sldMkLst>
      </pc:sldChg>
      <pc:sldChg chg="add ord">
        <pc:chgData name="Darko Bizjak" userId="5d671f2d-59b2-41e1-9834-29a964c912a4" providerId="ADAL" clId="{3DEFF297-9A69-422B-984F-6C224E37255E}" dt="2025-08-27T13:47:20.223" v="3468"/>
        <pc:sldMkLst>
          <pc:docMk/>
          <pc:sldMk cId="327363655" sldId="424"/>
        </pc:sldMkLst>
      </pc:sldChg>
      <pc:sldChg chg="delSp modSp add mod setBg delDesignElem modNotesTx">
        <pc:chgData name="Darko Bizjak" userId="5d671f2d-59b2-41e1-9834-29a964c912a4" providerId="ADAL" clId="{3DEFF297-9A69-422B-984F-6C224E37255E}" dt="2025-08-28T06:31:14.064" v="3607" actId="20577"/>
        <pc:sldMkLst>
          <pc:docMk/>
          <pc:sldMk cId="3113064443" sldId="431"/>
        </pc:sldMkLst>
        <pc:spChg chg="mod">
          <ac:chgData name="Darko Bizjak" userId="5d671f2d-59b2-41e1-9834-29a964c912a4" providerId="ADAL" clId="{3DEFF297-9A69-422B-984F-6C224E37255E}" dt="2025-08-28T06:31:14.064" v="3607" actId="20577"/>
          <ac:spMkLst>
            <pc:docMk/>
            <pc:sldMk cId="3113064443" sldId="431"/>
            <ac:spMk id="3" creationId="{00000000-0000-0000-0000-000000000000}"/>
          </ac:spMkLst>
        </pc:spChg>
        <pc:spChg chg="mod">
          <ac:chgData name="Darko Bizjak" userId="5d671f2d-59b2-41e1-9834-29a964c912a4" providerId="ADAL" clId="{3DEFF297-9A69-422B-984F-6C224E37255E}" dt="2025-08-22T10:24:00.937" v="359" actId="27636"/>
          <ac:spMkLst>
            <pc:docMk/>
            <pc:sldMk cId="3113064443" sldId="431"/>
            <ac:spMk id="4" creationId="{00000000-0000-0000-0000-000000000000}"/>
          </ac:spMkLst>
        </pc:spChg>
        <pc:spChg chg="mod">
          <ac:chgData name="Darko Bizjak" userId="5d671f2d-59b2-41e1-9834-29a964c912a4" providerId="ADAL" clId="{3DEFF297-9A69-422B-984F-6C224E37255E}" dt="2025-08-22T10:24:04.946" v="360" actId="14100"/>
          <ac:spMkLst>
            <pc:docMk/>
            <pc:sldMk cId="3113064443" sldId="431"/>
            <ac:spMk id="6" creationId="{00000000-0000-0000-0000-000000000000}"/>
          </ac:spMkLst>
        </pc:spChg>
        <pc:spChg chg="mod">
          <ac:chgData name="Darko Bizjak" userId="5d671f2d-59b2-41e1-9834-29a964c912a4" providerId="ADAL" clId="{3DEFF297-9A69-422B-984F-6C224E37255E}" dt="2025-08-26T11:32:56.793" v="1227" actId="108"/>
          <ac:spMkLst>
            <pc:docMk/>
            <pc:sldMk cId="3113064443" sldId="431"/>
            <ac:spMk id="7" creationId="{00000000-0000-0000-0000-000000000000}"/>
          </ac:spMkLst>
        </pc:spChg>
        <pc:grpChg chg="mod">
          <ac:chgData name="Darko Bizjak" userId="5d671f2d-59b2-41e1-9834-29a964c912a4" providerId="ADAL" clId="{3DEFF297-9A69-422B-984F-6C224E37255E}" dt="2025-08-22T10:23:51.947" v="355" actId="14100"/>
          <ac:grpSpMkLst>
            <pc:docMk/>
            <pc:sldMk cId="3113064443" sldId="431"/>
            <ac:grpSpMk id="5" creationId="{00000000-0000-0000-0000-000000000000}"/>
          </ac:grpSpMkLst>
        </pc:grpChg>
      </pc:sldChg>
      <pc:sldChg chg="modSp add mod">
        <pc:chgData name="Darko Bizjak" userId="5d671f2d-59b2-41e1-9834-29a964c912a4" providerId="ADAL" clId="{3DEFF297-9A69-422B-984F-6C224E37255E}" dt="2025-08-28T07:25:58.203" v="4095" actId="27636"/>
        <pc:sldMkLst>
          <pc:docMk/>
          <pc:sldMk cId="361940682" sldId="433"/>
        </pc:sldMkLst>
        <pc:spChg chg="mod">
          <ac:chgData name="Darko Bizjak" userId="5d671f2d-59b2-41e1-9834-29a964c912a4" providerId="ADAL" clId="{3DEFF297-9A69-422B-984F-6C224E37255E}" dt="2025-08-28T07:25:58.203" v="4095" actId="27636"/>
          <ac:spMkLst>
            <pc:docMk/>
            <pc:sldMk cId="361940682" sldId="433"/>
            <ac:spMk id="2" creationId="{00000000-0000-0000-0000-000000000000}"/>
          </ac:spMkLst>
        </pc:spChg>
      </pc:sldChg>
      <pc:sldChg chg="add del">
        <pc:chgData name="Darko Bizjak" userId="5d671f2d-59b2-41e1-9834-29a964c912a4" providerId="ADAL" clId="{3DEFF297-9A69-422B-984F-6C224E37255E}" dt="2025-08-28T06:31:36.201" v="3611" actId="2696"/>
        <pc:sldMkLst>
          <pc:docMk/>
          <pc:sldMk cId="496525677" sldId="433"/>
        </pc:sldMkLst>
      </pc:sldChg>
      <pc:sldChg chg="addSp delSp modSp add del mod ord modClrScheme chgLayout">
        <pc:chgData name="Darko Bizjak" userId="5d671f2d-59b2-41e1-9834-29a964c912a4" providerId="ADAL" clId="{3DEFF297-9A69-422B-984F-6C224E37255E}" dt="2025-08-27T13:52:18.189" v="3472" actId="2696"/>
        <pc:sldMkLst>
          <pc:docMk/>
          <pc:sldMk cId="1679925131" sldId="433"/>
        </pc:sldMkLst>
      </pc:sldChg>
      <pc:sldChg chg="add del">
        <pc:chgData name="Darko Bizjak" userId="5d671f2d-59b2-41e1-9834-29a964c912a4" providerId="ADAL" clId="{3DEFF297-9A69-422B-984F-6C224E37255E}" dt="2025-08-28T07:25:36.535" v="4091" actId="2696"/>
        <pc:sldMkLst>
          <pc:docMk/>
          <pc:sldMk cId="2257894257" sldId="433"/>
        </pc:sldMkLst>
      </pc:sldChg>
      <pc:sldChg chg="add del">
        <pc:chgData name="Darko Bizjak" userId="5d671f2d-59b2-41e1-9834-29a964c912a4" providerId="ADAL" clId="{3DEFF297-9A69-422B-984F-6C224E37255E}" dt="2025-08-27T13:52:18.189" v="3472" actId="2696"/>
        <pc:sldMkLst>
          <pc:docMk/>
          <pc:sldMk cId="879280206" sldId="434"/>
        </pc:sldMkLst>
      </pc:sldChg>
      <pc:sldChg chg="modSp add del mod">
        <pc:chgData name="Darko Bizjak" userId="5d671f2d-59b2-41e1-9834-29a964c912a4" providerId="ADAL" clId="{3DEFF297-9A69-422B-984F-6C224E37255E}" dt="2025-08-28T07:25:36.535" v="4091" actId="2696"/>
        <pc:sldMkLst>
          <pc:docMk/>
          <pc:sldMk cId="1404843342" sldId="434"/>
        </pc:sldMkLst>
        <pc:spChg chg="mod">
          <ac:chgData name="Darko Bizjak" userId="5d671f2d-59b2-41e1-9834-29a964c912a4" providerId="ADAL" clId="{3DEFF297-9A69-422B-984F-6C224E37255E}" dt="2025-08-28T07:24:41.074" v="4090" actId="20577"/>
          <ac:spMkLst>
            <pc:docMk/>
            <pc:sldMk cId="1404843342" sldId="434"/>
            <ac:spMk id="4" creationId="{00000000-0000-0000-0000-000000000000}"/>
          </ac:spMkLst>
        </pc:spChg>
      </pc:sldChg>
      <pc:sldChg chg="add del">
        <pc:chgData name="Darko Bizjak" userId="5d671f2d-59b2-41e1-9834-29a964c912a4" providerId="ADAL" clId="{3DEFF297-9A69-422B-984F-6C224E37255E}" dt="2025-08-28T06:31:36.201" v="3611" actId="2696"/>
        <pc:sldMkLst>
          <pc:docMk/>
          <pc:sldMk cId="2114623514" sldId="434"/>
        </pc:sldMkLst>
      </pc:sldChg>
      <pc:sldChg chg="modSp add mod">
        <pc:chgData name="Darko Bizjak" userId="5d671f2d-59b2-41e1-9834-29a964c912a4" providerId="ADAL" clId="{3DEFF297-9A69-422B-984F-6C224E37255E}" dt="2025-08-28T07:26:13.404" v="4117" actId="20577"/>
        <pc:sldMkLst>
          <pc:docMk/>
          <pc:sldMk cId="2885972580" sldId="434"/>
        </pc:sldMkLst>
        <pc:spChg chg="mod">
          <ac:chgData name="Darko Bizjak" userId="5d671f2d-59b2-41e1-9834-29a964c912a4" providerId="ADAL" clId="{3DEFF297-9A69-422B-984F-6C224E37255E}" dt="2025-08-28T07:26:13.404" v="4117" actId="20577"/>
          <ac:spMkLst>
            <pc:docMk/>
            <pc:sldMk cId="2885972580" sldId="434"/>
            <ac:spMk id="2" creationId="{00000000-0000-0000-0000-000000000000}"/>
          </ac:spMkLst>
        </pc:spChg>
      </pc:sldChg>
      <pc:sldChg chg="add del">
        <pc:chgData name="Darko Bizjak" userId="5d671f2d-59b2-41e1-9834-29a964c912a4" providerId="ADAL" clId="{3DEFF297-9A69-422B-984F-6C224E37255E}" dt="2025-08-22T10:37:44.147" v="579" actId="47"/>
        <pc:sldMkLst>
          <pc:docMk/>
          <pc:sldMk cId="510174443" sldId="447"/>
        </pc:sldMkLst>
      </pc:sldChg>
      <pc:sldChg chg="delSp modSp add mod setBg delDesignElem">
        <pc:chgData name="Darko Bizjak" userId="5d671f2d-59b2-41e1-9834-29a964c912a4" providerId="ADAL" clId="{3DEFF297-9A69-422B-984F-6C224E37255E}" dt="2025-08-28T06:31:09.992" v="3604" actId="20577"/>
        <pc:sldMkLst>
          <pc:docMk/>
          <pc:sldMk cId="353546030" sldId="448"/>
        </pc:sldMkLst>
        <pc:spChg chg="mod">
          <ac:chgData name="Darko Bizjak" userId="5d671f2d-59b2-41e1-9834-29a964c912a4" providerId="ADAL" clId="{3DEFF297-9A69-422B-984F-6C224E37255E}" dt="2025-08-28T06:31:09.992" v="3604" actId="20577"/>
          <ac:spMkLst>
            <pc:docMk/>
            <pc:sldMk cId="353546030" sldId="448"/>
            <ac:spMk id="3" creationId="{00000000-0000-0000-0000-000000000000}"/>
          </ac:spMkLst>
        </pc:spChg>
        <pc:spChg chg="mod">
          <ac:chgData name="Darko Bizjak" userId="5d671f2d-59b2-41e1-9834-29a964c912a4" providerId="ADAL" clId="{3DEFF297-9A69-422B-984F-6C224E37255E}" dt="2025-08-22T10:17:47.680" v="289" actId="114"/>
          <ac:spMkLst>
            <pc:docMk/>
            <pc:sldMk cId="353546030" sldId="448"/>
            <ac:spMk id="4" creationId="{00000000-0000-0000-0000-000000000000}"/>
          </ac:spMkLst>
        </pc:spChg>
        <pc:spChg chg="mod">
          <ac:chgData name="Darko Bizjak" userId="5d671f2d-59b2-41e1-9834-29a964c912a4" providerId="ADAL" clId="{3DEFF297-9A69-422B-984F-6C224E37255E}" dt="2025-08-22T10:24:40.927" v="364" actId="14100"/>
          <ac:spMkLst>
            <pc:docMk/>
            <pc:sldMk cId="353546030" sldId="448"/>
            <ac:spMk id="6" creationId="{00000000-0000-0000-0000-000000000000}"/>
          </ac:spMkLst>
        </pc:spChg>
        <pc:spChg chg="mod">
          <ac:chgData name="Darko Bizjak" userId="5d671f2d-59b2-41e1-9834-29a964c912a4" providerId="ADAL" clId="{3DEFF297-9A69-422B-984F-6C224E37255E}" dt="2025-08-22T10:27:31.653" v="426" actId="20577"/>
          <ac:spMkLst>
            <pc:docMk/>
            <pc:sldMk cId="353546030" sldId="448"/>
            <ac:spMk id="7" creationId="{00000000-0000-0000-0000-000000000000}"/>
          </ac:spMkLst>
        </pc:spChg>
        <pc:grpChg chg="mod">
          <ac:chgData name="Darko Bizjak" userId="5d671f2d-59b2-41e1-9834-29a964c912a4" providerId="ADAL" clId="{3DEFF297-9A69-422B-984F-6C224E37255E}" dt="2025-08-22T10:27:28.901" v="424" actId="14100"/>
          <ac:grpSpMkLst>
            <pc:docMk/>
            <pc:sldMk cId="353546030" sldId="448"/>
            <ac:grpSpMk id="5" creationId="{00000000-0000-0000-0000-000000000000}"/>
          </ac:grpSpMkLst>
        </pc:grpChg>
      </pc:sldChg>
      <pc:sldChg chg="add">
        <pc:chgData name="Darko Bizjak" userId="5d671f2d-59b2-41e1-9834-29a964c912a4" providerId="ADAL" clId="{3DEFF297-9A69-422B-984F-6C224E37255E}" dt="2025-08-28T06:31:43.715" v="3612"/>
        <pc:sldMkLst>
          <pc:docMk/>
          <pc:sldMk cId="2343494905" sldId="450"/>
        </pc:sldMkLst>
      </pc:sldChg>
      <pc:sldChg chg="delSp modSp add del mod setBg delDesignElem">
        <pc:chgData name="Darko Bizjak" userId="5d671f2d-59b2-41e1-9834-29a964c912a4" providerId="ADAL" clId="{3DEFF297-9A69-422B-984F-6C224E37255E}" dt="2025-08-28T06:31:36.201" v="3611" actId="2696"/>
        <pc:sldMkLst>
          <pc:docMk/>
          <pc:sldMk cId="3394574473" sldId="450"/>
        </pc:sldMkLst>
        <pc:spChg chg="mod">
          <ac:chgData name="Darko Bizjak" userId="5d671f2d-59b2-41e1-9834-29a964c912a4" providerId="ADAL" clId="{3DEFF297-9A69-422B-984F-6C224E37255E}" dt="2025-08-28T06:31:01.680" v="3601" actId="20577"/>
          <ac:spMkLst>
            <pc:docMk/>
            <pc:sldMk cId="3394574473" sldId="450"/>
            <ac:spMk id="3" creationId="{00000000-0000-0000-0000-000000000000}"/>
          </ac:spMkLst>
        </pc:spChg>
      </pc:sldChg>
      <pc:sldChg chg="delSp modSp add mod setBg delDesignElem modNotesTx">
        <pc:chgData name="Darko Bizjak" userId="5d671f2d-59b2-41e1-9834-29a964c912a4" providerId="ADAL" clId="{3DEFF297-9A69-422B-984F-6C224E37255E}" dt="2025-08-28T07:15:39.724" v="3927" actId="20577"/>
        <pc:sldMkLst>
          <pc:docMk/>
          <pc:sldMk cId="554470409" sldId="451"/>
        </pc:sldMkLst>
        <pc:spChg chg="mod">
          <ac:chgData name="Darko Bizjak" userId="5d671f2d-59b2-41e1-9834-29a964c912a4" providerId="ADAL" clId="{3DEFF297-9A69-422B-984F-6C224E37255E}" dt="2025-08-28T06:31:22.174" v="3610" actId="20577"/>
          <ac:spMkLst>
            <pc:docMk/>
            <pc:sldMk cId="554470409" sldId="451"/>
            <ac:spMk id="3" creationId="{00000000-0000-0000-0000-000000000000}"/>
          </ac:spMkLst>
        </pc:spChg>
        <pc:spChg chg="mod">
          <ac:chgData name="Darko Bizjak" userId="5d671f2d-59b2-41e1-9834-29a964c912a4" providerId="ADAL" clId="{3DEFF297-9A69-422B-984F-6C224E37255E}" dt="2025-08-22T10:33:32.586" v="499" actId="113"/>
          <ac:spMkLst>
            <pc:docMk/>
            <pc:sldMk cId="554470409" sldId="451"/>
            <ac:spMk id="4" creationId="{00000000-0000-0000-0000-000000000000}"/>
          </ac:spMkLst>
        </pc:spChg>
        <pc:spChg chg="mod">
          <ac:chgData name="Darko Bizjak" userId="5d671f2d-59b2-41e1-9834-29a964c912a4" providerId="ADAL" clId="{3DEFF297-9A69-422B-984F-6C224E37255E}" dt="2025-08-22T10:27:04.227" v="419" actId="1076"/>
          <ac:spMkLst>
            <pc:docMk/>
            <pc:sldMk cId="554470409" sldId="451"/>
            <ac:spMk id="6" creationId="{00000000-0000-0000-0000-000000000000}"/>
          </ac:spMkLst>
        </pc:spChg>
        <pc:spChg chg="mod">
          <ac:chgData name="Darko Bizjak" userId="5d671f2d-59b2-41e1-9834-29a964c912a4" providerId="ADAL" clId="{3DEFF297-9A69-422B-984F-6C224E37255E}" dt="2025-08-22T10:33:53.352" v="527" actId="20577"/>
          <ac:spMkLst>
            <pc:docMk/>
            <pc:sldMk cId="554470409" sldId="451"/>
            <ac:spMk id="7" creationId="{00000000-0000-0000-0000-000000000000}"/>
          </ac:spMkLst>
        </pc:spChg>
        <pc:grpChg chg="mod">
          <ac:chgData name="Darko Bizjak" userId="5d671f2d-59b2-41e1-9834-29a964c912a4" providerId="ADAL" clId="{3DEFF297-9A69-422B-984F-6C224E37255E}" dt="2025-08-22T08:50:26.578" v="129" actId="14100"/>
          <ac:grpSpMkLst>
            <pc:docMk/>
            <pc:sldMk cId="554470409" sldId="451"/>
            <ac:grpSpMk id="5" creationId="{00000000-0000-0000-0000-000000000000}"/>
          </ac:grpSpMkLst>
        </pc:grpChg>
      </pc:sldChg>
      <pc:sldChg chg="delSp modSp add mod setBg modClrScheme delDesignElem chgLayout modNotesTx">
        <pc:chgData name="Darko Bizjak" userId="5d671f2d-59b2-41e1-9834-29a964c912a4" providerId="ADAL" clId="{3DEFF297-9A69-422B-984F-6C224E37255E}" dt="2025-08-28T07:22:21.134" v="4079" actId="20577"/>
        <pc:sldMkLst>
          <pc:docMk/>
          <pc:sldMk cId="2601268359" sldId="453"/>
        </pc:sldMkLst>
        <pc:spChg chg="mod">
          <ac:chgData name="Darko Bizjak" userId="5d671f2d-59b2-41e1-9834-29a964c912a4" providerId="ADAL" clId="{3DEFF297-9A69-422B-984F-6C224E37255E}" dt="2025-08-22T10:21:48.322" v="322" actId="26606"/>
          <ac:spMkLst>
            <pc:docMk/>
            <pc:sldMk cId="2601268359" sldId="453"/>
            <ac:spMk id="2" creationId="{00000000-0000-0000-0000-000000000000}"/>
          </ac:spMkLst>
        </pc:spChg>
        <pc:spChg chg="mod">
          <ac:chgData name="Darko Bizjak" userId="5d671f2d-59b2-41e1-9834-29a964c912a4" providerId="ADAL" clId="{3DEFF297-9A69-422B-984F-6C224E37255E}" dt="2025-08-22T10:21:48.322" v="322" actId="26606"/>
          <ac:spMkLst>
            <pc:docMk/>
            <pc:sldMk cId="2601268359" sldId="453"/>
            <ac:spMk id="4" creationId="{00000000-0000-0000-0000-000000000000}"/>
          </ac:spMkLst>
        </pc:spChg>
        <pc:picChg chg="mod">
          <ac:chgData name="Darko Bizjak" userId="5d671f2d-59b2-41e1-9834-29a964c912a4" providerId="ADAL" clId="{3DEFF297-9A69-422B-984F-6C224E37255E}" dt="2025-08-22T10:21:48.322" v="322" actId="26606"/>
          <ac:picMkLst>
            <pc:docMk/>
            <pc:sldMk cId="2601268359" sldId="453"/>
            <ac:picMk id="5" creationId="{6A78F64C-554A-CDA4-00B4-7CC309FB1AC9}"/>
          </ac:picMkLst>
        </pc:picChg>
      </pc:sldChg>
      <pc:sldChg chg="addSp modSp add mod">
        <pc:chgData name="Darko Bizjak" userId="5d671f2d-59b2-41e1-9834-29a964c912a4" providerId="ADAL" clId="{3DEFF297-9A69-422B-984F-6C224E37255E}" dt="2025-08-28T08:15:23.229" v="4243" actId="14100"/>
        <pc:sldMkLst>
          <pc:docMk/>
          <pc:sldMk cId="4050978727" sldId="454"/>
        </pc:sldMkLst>
        <pc:spChg chg="add mod">
          <ac:chgData name="Darko Bizjak" userId="5d671f2d-59b2-41e1-9834-29a964c912a4" providerId="ADAL" clId="{3DEFF297-9A69-422B-984F-6C224E37255E}" dt="2025-08-28T08:15:23.229" v="4243" actId="14100"/>
          <ac:spMkLst>
            <pc:docMk/>
            <pc:sldMk cId="4050978727" sldId="454"/>
            <ac:spMk id="3" creationId="{128FD1AB-C09A-4F3C-2A5D-CE671D5BE697}"/>
          </ac:spMkLst>
        </pc:spChg>
        <pc:spChg chg="add mod">
          <ac:chgData name="Darko Bizjak" userId="5d671f2d-59b2-41e1-9834-29a964c912a4" providerId="ADAL" clId="{3DEFF297-9A69-422B-984F-6C224E37255E}" dt="2025-08-22T08:59:02.423" v="177" actId="1076"/>
          <ac:spMkLst>
            <pc:docMk/>
            <pc:sldMk cId="4050978727" sldId="454"/>
            <ac:spMk id="6" creationId="{8B33EBC8-1E8F-F88D-6B7E-BE7E8A136F1E}"/>
          </ac:spMkLst>
        </pc:spChg>
        <pc:spChg chg="add mod">
          <ac:chgData name="Darko Bizjak" userId="5d671f2d-59b2-41e1-9834-29a964c912a4" providerId="ADAL" clId="{3DEFF297-9A69-422B-984F-6C224E37255E}" dt="2025-08-22T10:26:02.901" v="399" actId="113"/>
          <ac:spMkLst>
            <pc:docMk/>
            <pc:sldMk cId="4050978727" sldId="454"/>
            <ac:spMk id="12" creationId="{BB3F15A1-620E-81C9-F585-07A9D6259CB3}"/>
          </ac:spMkLst>
        </pc:spChg>
        <pc:spChg chg="mod">
          <ac:chgData name="Darko Bizjak" userId="5d671f2d-59b2-41e1-9834-29a964c912a4" providerId="ADAL" clId="{3DEFF297-9A69-422B-984F-6C224E37255E}" dt="2025-08-28T07:21:18.756" v="4027" actId="20577"/>
          <ac:spMkLst>
            <pc:docMk/>
            <pc:sldMk cId="4050978727" sldId="454"/>
            <ac:spMk id="15" creationId="{CFE0B6BA-EE9E-0ECF-456E-B2A1DD5E1DCF}"/>
          </ac:spMkLst>
        </pc:spChg>
        <pc:spChg chg="mod">
          <ac:chgData name="Darko Bizjak" userId="5d671f2d-59b2-41e1-9834-29a964c912a4" providerId="ADAL" clId="{3DEFF297-9A69-422B-984F-6C224E37255E}" dt="2025-08-28T07:21:29.317" v="4029" actId="1076"/>
          <ac:spMkLst>
            <pc:docMk/>
            <pc:sldMk cId="4050978727" sldId="454"/>
            <ac:spMk id="16" creationId="{DE561347-FBA9-2813-1700-6C58346062F5}"/>
          </ac:spMkLst>
        </pc:spChg>
        <pc:spChg chg="mod">
          <ac:chgData name="Darko Bizjak" userId="5d671f2d-59b2-41e1-9834-29a964c912a4" providerId="ADAL" clId="{3DEFF297-9A69-422B-984F-6C224E37255E}" dt="2025-08-22T09:00:10.058" v="189" actId="403"/>
          <ac:spMkLst>
            <pc:docMk/>
            <pc:sldMk cId="4050978727" sldId="454"/>
            <ac:spMk id="20" creationId="{10947D8C-E33E-6273-6BA9-EDBC4587F27B}"/>
          </ac:spMkLst>
        </pc:spChg>
        <pc:spChg chg="mod">
          <ac:chgData name="Darko Bizjak" userId="5d671f2d-59b2-41e1-9834-29a964c912a4" providerId="ADAL" clId="{3DEFF297-9A69-422B-984F-6C224E37255E}" dt="2025-08-22T08:59:53.652" v="187" actId="403"/>
          <ac:spMkLst>
            <pc:docMk/>
            <pc:sldMk cId="4050978727" sldId="454"/>
            <ac:spMk id="21" creationId="{F9F45406-9137-0857-E11A-AE53686235A1}"/>
          </ac:spMkLst>
        </pc:spChg>
        <pc:spChg chg="mod">
          <ac:chgData name="Darko Bizjak" userId="5d671f2d-59b2-41e1-9834-29a964c912a4" providerId="ADAL" clId="{3DEFF297-9A69-422B-984F-6C224E37255E}" dt="2025-08-22T08:59:49.028" v="186" actId="403"/>
          <ac:spMkLst>
            <pc:docMk/>
            <pc:sldMk cId="4050978727" sldId="454"/>
            <ac:spMk id="22" creationId="{BCE8A380-3C83-441B-426B-95CA48803A24}"/>
          </ac:spMkLst>
        </pc:spChg>
        <pc:spChg chg="mod">
          <ac:chgData name="Darko Bizjak" userId="5d671f2d-59b2-41e1-9834-29a964c912a4" providerId="ADAL" clId="{3DEFF297-9A69-422B-984F-6C224E37255E}" dt="2025-08-22T08:56:09.693" v="148" actId="21"/>
          <ac:spMkLst>
            <pc:docMk/>
            <pc:sldMk cId="4050978727" sldId="454"/>
            <ac:spMk id="25" creationId="{A0B88CDF-C150-51FF-7775-14EA88DE2481}"/>
          </ac:spMkLst>
        </pc:spChg>
        <pc:picChg chg="add mod ord">
          <ac:chgData name="Darko Bizjak" userId="5d671f2d-59b2-41e1-9834-29a964c912a4" providerId="ADAL" clId="{3DEFF297-9A69-422B-984F-6C224E37255E}" dt="2025-08-22T08:58:38.579" v="174" actId="167"/>
          <ac:picMkLst>
            <pc:docMk/>
            <pc:sldMk cId="4050978727" sldId="454"/>
            <ac:picMk id="5" creationId="{5E31DD0E-A95D-113E-CDDF-E6A7F69BE85D}"/>
          </ac:picMkLst>
        </pc:picChg>
      </pc:sldChg>
      <pc:sldChg chg="modSp add mod ord">
        <pc:chgData name="Darko Bizjak" userId="5d671f2d-59b2-41e1-9834-29a964c912a4" providerId="ADAL" clId="{3DEFF297-9A69-422B-984F-6C224E37255E}" dt="2025-08-27T12:25:45.873" v="3090"/>
        <pc:sldMkLst>
          <pc:docMk/>
          <pc:sldMk cId="2717440548" sldId="455"/>
        </pc:sldMkLst>
        <pc:spChg chg="mod">
          <ac:chgData name="Darko Bizjak" userId="5d671f2d-59b2-41e1-9834-29a964c912a4" providerId="ADAL" clId="{3DEFF297-9A69-422B-984F-6C224E37255E}" dt="2025-08-22T08:47:57.653" v="98" actId="20577"/>
          <ac:spMkLst>
            <pc:docMk/>
            <pc:sldMk cId="2717440548" sldId="455"/>
            <ac:spMk id="2" creationId="{DEAB201D-9483-E3F4-CB54-15AC68DC4086}"/>
          </ac:spMkLst>
        </pc:spChg>
      </pc:sldChg>
      <pc:sldChg chg="add">
        <pc:chgData name="Darko Bizjak" userId="5d671f2d-59b2-41e1-9834-29a964c912a4" providerId="ADAL" clId="{3DEFF297-9A69-422B-984F-6C224E37255E}" dt="2025-08-22T08:45:12.510" v="8"/>
        <pc:sldMkLst>
          <pc:docMk/>
          <pc:sldMk cId="2226283202" sldId="456"/>
        </pc:sldMkLst>
      </pc:sldChg>
      <pc:sldChg chg="addSp delSp modSp add del mod">
        <pc:chgData name="Darko Bizjak" userId="5d671f2d-59b2-41e1-9834-29a964c912a4" providerId="ADAL" clId="{3DEFF297-9A69-422B-984F-6C224E37255E}" dt="2025-08-27T11:42:51.988" v="2586" actId="47"/>
        <pc:sldMkLst>
          <pc:docMk/>
          <pc:sldMk cId="3022312860" sldId="457"/>
        </pc:sldMkLst>
        <pc:spChg chg="mod">
          <ac:chgData name="Darko Bizjak" userId="5d671f2d-59b2-41e1-9834-29a964c912a4" providerId="ADAL" clId="{3DEFF297-9A69-422B-984F-6C224E37255E}" dt="2025-08-27T11:42:48.228" v="2585" actId="21"/>
          <ac:spMkLst>
            <pc:docMk/>
            <pc:sldMk cId="3022312860" sldId="457"/>
            <ac:spMk id="4" creationId="{E42C072D-2E6B-8E39-ABBD-9806A85FF848}"/>
          </ac:spMkLst>
        </pc:spChg>
        <pc:picChg chg="add del mod">
          <ac:chgData name="Darko Bizjak" userId="5d671f2d-59b2-41e1-9834-29a964c912a4" providerId="ADAL" clId="{3DEFF297-9A69-422B-984F-6C224E37255E}" dt="2025-08-27T11:34:36.336" v="2535" actId="478"/>
          <ac:picMkLst>
            <pc:docMk/>
            <pc:sldMk cId="3022312860" sldId="457"/>
            <ac:picMk id="3" creationId="{75242EFF-17B8-9A1D-1802-907F1F8B6636}"/>
          </ac:picMkLst>
        </pc:picChg>
        <pc:picChg chg="add del">
          <ac:chgData name="Darko Bizjak" userId="5d671f2d-59b2-41e1-9834-29a964c912a4" providerId="ADAL" clId="{3DEFF297-9A69-422B-984F-6C224E37255E}" dt="2025-08-27T11:34:41.486" v="2537" actId="21"/>
          <ac:picMkLst>
            <pc:docMk/>
            <pc:sldMk cId="3022312860" sldId="457"/>
            <ac:picMk id="6" creationId="{A163BF24-FF6A-B49C-FD62-4C3F12B988BC}"/>
          </ac:picMkLst>
        </pc:picChg>
      </pc:sldChg>
      <pc:sldChg chg="delSp modSp add mod modShow">
        <pc:chgData name="Darko Bizjak" userId="5d671f2d-59b2-41e1-9834-29a964c912a4" providerId="ADAL" clId="{3DEFF297-9A69-422B-984F-6C224E37255E}" dt="2025-08-27T12:26:38.070" v="3091" actId="729"/>
        <pc:sldMkLst>
          <pc:docMk/>
          <pc:sldMk cId="2969796359" sldId="458"/>
        </pc:sldMkLst>
        <pc:spChg chg="del">
          <ac:chgData name="Darko Bizjak" userId="5d671f2d-59b2-41e1-9834-29a964c912a4" providerId="ADAL" clId="{3DEFF297-9A69-422B-984F-6C224E37255E}" dt="2025-08-27T12:25:12.997" v="3082" actId="21"/>
          <ac:spMkLst>
            <pc:docMk/>
            <pc:sldMk cId="2969796359" sldId="458"/>
            <ac:spMk id="4" creationId="{F9AED8BF-C8D4-C217-5F07-9532A7835976}"/>
          </ac:spMkLst>
        </pc:spChg>
        <pc:spChg chg="del">
          <ac:chgData name="Darko Bizjak" userId="5d671f2d-59b2-41e1-9834-29a964c912a4" providerId="ADAL" clId="{3DEFF297-9A69-422B-984F-6C224E37255E}" dt="2025-08-27T12:24:42.784" v="3081" actId="478"/>
          <ac:spMkLst>
            <pc:docMk/>
            <pc:sldMk cId="2969796359" sldId="458"/>
            <ac:spMk id="6" creationId="{B6F10C61-55C3-E138-9112-9F68166D6AE3}"/>
          </ac:spMkLst>
        </pc:spChg>
        <pc:graphicFrameChg chg="mod">
          <ac:chgData name="Darko Bizjak" userId="5d671f2d-59b2-41e1-9834-29a964c912a4" providerId="ADAL" clId="{3DEFF297-9A69-422B-984F-6C224E37255E}" dt="2025-08-27T12:25:24.759" v="3086" actId="1076"/>
          <ac:graphicFrameMkLst>
            <pc:docMk/>
            <pc:sldMk cId="2969796359" sldId="458"/>
            <ac:graphicFrameMk id="3" creationId="{EDC58434-DDEF-EAE7-F33F-BF9474EEBD8D}"/>
          </ac:graphicFrameMkLst>
        </pc:graphicFrameChg>
      </pc:sldChg>
      <pc:sldChg chg="modSp add mod ord">
        <pc:chgData name="Darko Bizjak" userId="5d671f2d-59b2-41e1-9834-29a964c912a4" providerId="ADAL" clId="{3DEFF297-9A69-422B-984F-6C224E37255E}" dt="2025-08-27T13:46:03.635" v="3461" actId="1076"/>
        <pc:sldMkLst>
          <pc:docMk/>
          <pc:sldMk cId="1913924736" sldId="464"/>
        </pc:sldMkLst>
        <pc:spChg chg="mod">
          <ac:chgData name="Darko Bizjak" userId="5d671f2d-59b2-41e1-9834-29a964c912a4" providerId="ADAL" clId="{3DEFF297-9A69-422B-984F-6C224E37255E}" dt="2025-08-27T13:46:03.635" v="3461" actId="1076"/>
          <ac:spMkLst>
            <pc:docMk/>
            <pc:sldMk cId="1913924736" sldId="464"/>
            <ac:spMk id="4" creationId="{01844FBD-8102-F6D9-EED8-39A51DAB7C96}"/>
          </ac:spMkLst>
        </pc:spChg>
        <pc:spChg chg="mod">
          <ac:chgData name="Darko Bizjak" userId="5d671f2d-59b2-41e1-9834-29a964c912a4" providerId="ADAL" clId="{3DEFF297-9A69-422B-984F-6C224E37255E}" dt="2025-08-27T13:46:00.339" v="3460" actId="1076"/>
          <ac:spMkLst>
            <pc:docMk/>
            <pc:sldMk cId="1913924736" sldId="464"/>
            <ac:spMk id="5" creationId="{90C715E5-AC75-05B3-6962-B4E77FDD2A75}"/>
          </ac:spMkLst>
        </pc:spChg>
      </pc:sldChg>
      <pc:sldChg chg="ord">
        <pc:chgData name="Darko Bizjak" userId="5d671f2d-59b2-41e1-9834-29a964c912a4" providerId="ADAL" clId="{3DEFF297-9A69-422B-984F-6C224E37255E}" dt="2025-08-27T13:46:56.101" v="3466"/>
        <pc:sldMkLst>
          <pc:docMk/>
          <pc:sldMk cId="3467149166" sldId="757"/>
        </pc:sldMkLst>
      </pc:sldChg>
      <pc:sldChg chg="del">
        <pc:chgData name="Darko Bizjak" userId="5d671f2d-59b2-41e1-9834-29a964c912a4" providerId="ADAL" clId="{3DEFF297-9A69-422B-984F-6C224E37255E}" dt="2025-08-28T06:29:47.039" v="3598" actId="47"/>
        <pc:sldMkLst>
          <pc:docMk/>
          <pc:sldMk cId="2222531238" sldId="762"/>
        </pc:sldMkLst>
      </pc:sldChg>
      <pc:sldChg chg="mod modShow">
        <pc:chgData name="Darko Bizjak" userId="5d671f2d-59b2-41e1-9834-29a964c912a4" providerId="ADAL" clId="{3DEFF297-9A69-422B-984F-6C224E37255E}" dt="2025-08-22T08:41:16.588" v="2" actId="729"/>
        <pc:sldMkLst>
          <pc:docMk/>
          <pc:sldMk cId="319900781" sldId="765"/>
        </pc:sldMkLst>
      </pc:sldChg>
      <pc:sldChg chg="modSp mod">
        <pc:chgData name="Darko Bizjak" userId="5d671f2d-59b2-41e1-9834-29a964c912a4" providerId="ADAL" clId="{3DEFF297-9A69-422B-984F-6C224E37255E}" dt="2025-08-22T08:46:25.961" v="39" actId="20577"/>
        <pc:sldMkLst>
          <pc:docMk/>
          <pc:sldMk cId="2525687083" sldId="784"/>
        </pc:sldMkLst>
        <pc:spChg chg="mod">
          <ac:chgData name="Darko Bizjak" userId="5d671f2d-59b2-41e1-9834-29a964c912a4" providerId="ADAL" clId="{3DEFF297-9A69-422B-984F-6C224E37255E}" dt="2025-08-22T08:46:25.961" v="39" actId="20577"/>
          <ac:spMkLst>
            <pc:docMk/>
            <pc:sldMk cId="2525687083" sldId="784"/>
            <ac:spMk id="2" creationId="{00000000-0000-0000-0000-000000000000}"/>
          </ac:spMkLst>
        </pc:spChg>
      </pc:sldChg>
      <pc:sldChg chg="del">
        <pc:chgData name="Darko Bizjak" userId="5d671f2d-59b2-41e1-9834-29a964c912a4" providerId="ADAL" clId="{3DEFF297-9A69-422B-984F-6C224E37255E}" dt="2025-08-27T13:16:49.972" v="3148" actId="47"/>
        <pc:sldMkLst>
          <pc:docMk/>
          <pc:sldMk cId="3894551301" sldId="786"/>
        </pc:sldMkLst>
      </pc:sldChg>
      <pc:sldChg chg="del">
        <pc:chgData name="Darko Bizjak" userId="5d671f2d-59b2-41e1-9834-29a964c912a4" providerId="ADAL" clId="{3DEFF297-9A69-422B-984F-6C224E37255E}" dt="2025-08-22T09:05:00.404" v="218" actId="2696"/>
        <pc:sldMkLst>
          <pc:docMk/>
          <pc:sldMk cId="44716333" sldId="790"/>
        </pc:sldMkLst>
      </pc:sldChg>
      <pc:sldChg chg="addSp delSp modSp add del mod setBg">
        <pc:chgData name="Darko Bizjak" userId="5d671f2d-59b2-41e1-9834-29a964c912a4" providerId="ADAL" clId="{3DEFF297-9A69-422B-984F-6C224E37255E}" dt="2025-08-26T11:33:37.963" v="1228" actId="47"/>
        <pc:sldMkLst>
          <pc:docMk/>
          <pc:sldMk cId="1076810896" sldId="790"/>
        </pc:sldMkLst>
      </pc:sldChg>
      <pc:sldChg chg="del">
        <pc:chgData name="Darko Bizjak" userId="5d671f2d-59b2-41e1-9834-29a964c912a4" providerId="ADAL" clId="{3DEFF297-9A69-422B-984F-6C224E37255E}" dt="2025-08-22T08:41:07.261" v="1" actId="47"/>
        <pc:sldMkLst>
          <pc:docMk/>
          <pc:sldMk cId="630929893" sldId="1468"/>
        </pc:sldMkLst>
      </pc:sldChg>
      <pc:sldChg chg="del">
        <pc:chgData name="Darko Bizjak" userId="5d671f2d-59b2-41e1-9834-29a964c912a4" providerId="ADAL" clId="{3DEFF297-9A69-422B-984F-6C224E37255E}" dt="2025-08-22T08:50:46.308" v="130" actId="47"/>
        <pc:sldMkLst>
          <pc:docMk/>
          <pc:sldMk cId="1746234283" sldId="1469"/>
        </pc:sldMkLst>
      </pc:sldChg>
      <pc:sldChg chg="del">
        <pc:chgData name="Darko Bizjak" userId="5d671f2d-59b2-41e1-9834-29a964c912a4" providerId="ADAL" clId="{3DEFF297-9A69-422B-984F-6C224E37255E}" dt="2025-08-27T13:16:49.972" v="3148" actId="47"/>
        <pc:sldMkLst>
          <pc:docMk/>
          <pc:sldMk cId="1018008803" sldId="1470"/>
        </pc:sldMkLst>
      </pc:sldChg>
      <pc:sldChg chg="del">
        <pc:chgData name="Darko Bizjak" userId="5d671f2d-59b2-41e1-9834-29a964c912a4" providerId="ADAL" clId="{3DEFF297-9A69-422B-984F-6C224E37255E}" dt="2025-08-27T13:16:49.972" v="3148" actId="47"/>
        <pc:sldMkLst>
          <pc:docMk/>
          <pc:sldMk cId="210517444" sldId="1471"/>
        </pc:sldMkLst>
      </pc:sldChg>
      <pc:sldChg chg="del">
        <pc:chgData name="Darko Bizjak" userId="5d671f2d-59b2-41e1-9834-29a964c912a4" providerId="ADAL" clId="{3DEFF297-9A69-422B-984F-6C224E37255E}" dt="2025-08-27T13:16:49.972" v="3148" actId="47"/>
        <pc:sldMkLst>
          <pc:docMk/>
          <pc:sldMk cId="663089347" sldId="1472"/>
        </pc:sldMkLst>
      </pc:sldChg>
      <pc:sldChg chg="del">
        <pc:chgData name="Darko Bizjak" userId="5d671f2d-59b2-41e1-9834-29a964c912a4" providerId="ADAL" clId="{3DEFF297-9A69-422B-984F-6C224E37255E}" dt="2025-08-27T13:16:49.972" v="3148" actId="47"/>
        <pc:sldMkLst>
          <pc:docMk/>
          <pc:sldMk cId="2350293642" sldId="1473"/>
        </pc:sldMkLst>
      </pc:sldChg>
      <pc:sldChg chg="del">
        <pc:chgData name="Darko Bizjak" userId="5d671f2d-59b2-41e1-9834-29a964c912a4" providerId="ADAL" clId="{3DEFF297-9A69-422B-984F-6C224E37255E}" dt="2025-08-27T13:16:49.972" v="3148" actId="47"/>
        <pc:sldMkLst>
          <pc:docMk/>
          <pc:sldMk cId="2302064847" sldId="1474"/>
        </pc:sldMkLst>
      </pc:sldChg>
      <pc:sldChg chg="del">
        <pc:chgData name="Darko Bizjak" userId="5d671f2d-59b2-41e1-9834-29a964c912a4" providerId="ADAL" clId="{3DEFF297-9A69-422B-984F-6C224E37255E}" dt="2025-08-27T13:16:49.972" v="3148" actId="47"/>
        <pc:sldMkLst>
          <pc:docMk/>
          <pc:sldMk cId="1010800853" sldId="1475"/>
        </pc:sldMkLst>
      </pc:sldChg>
      <pc:sldChg chg="del">
        <pc:chgData name="Darko Bizjak" userId="5d671f2d-59b2-41e1-9834-29a964c912a4" providerId="ADAL" clId="{3DEFF297-9A69-422B-984F-6C224E37255E}" dt="2025-08-22T09:03:50.077" v="214" actId="47"/>
        <pc:sldMkLst>
          <pc:docMk/>
          <pc:sldMk cId="3279920194" sldId="1476"/>
        </pc:sldMkLst>
      </pc:sldChg>
      <pc:sldChg chg="delSp modSp del mod">
        <pc:chgData name="Darko Bizjak" userId="5d671f2d-59b2-41e1-9834-29a964c912a4" providerId="ADAL" clId="{3DEFF297-9A69-422B-984F-6C224E37255E}" dt="2025-08-22T09:02:06.526" v="196" actId="47"/>
        <pc:sldMkLst>
          <pc:docMk/>
          <pc:sldMk cId="2628652965" sldId="1477"/>
        </pc:sldMkLst>
      </pc:sldChg>
      <pc:sldChg chg="del">
        <pc:chgData name="Darko Bizjak" userId="5d671f2d-59b2-41e1-9834-29a964c912a4" providerId="ADAL" clId="{3DEFF297-9A69-422B-984F-6C224E37255E}" dt="2025-08-22T09:04:08.160" v="215" actId="47"/>
        <pc:sldMkLst>
          <pc:docMk/>
          <pc:sldMk cId="2842987100" sldId="1478"/>
        </pc:sldMkLst>
      </pc:sldChg>
      <pc:sldChg chg="del">
        <pc:chgData name="Darko Bizjak" userId="5d671f2d-59b2-41e1-9834-29a964c912a4" providerId="ADAL" clId="{3DEFF297-9A69-422B-984F-6C224E37255E}" dt="2025-08-22T09:02:00.943" v="195" actId="47"/>
        <pc:sldMkLst>
          <pc:docMk/>
          <pc:sldMk cId="857034573" sldId="1479"/>
        </pc:sldMkLst>
      </pc:sldChg>
      <pc:sldChg chg="modSp del mod ord">
        <pc:chgData name="Darko Bizjak" userId="5d671f2d-59b2-41e1-9834-29a964c912a4" providerId="ADAL" clId="{3DEFF297-9A69-422B-984F-6C224E37255E}" dt="2025-08-26T12:08:46.966" v="1594" actId="47"/>
        <pc:sldMkLst>
          <pc:docMk/>
          <pc:sldMk cId="46938921" sldId="1480"/>
        </pc:sldMkLst>
      </pc:sldChg>
      <pc:sldChg chg="del">
        <pc:chgData name="Darko Bizjak" userId="5d671f2d-59b2-41e1-9834-29a964c912a4" providerId="ADAL" clId="{3DEFF297-9A69-422B-984F-6C224E37255E}" dt="2025-08-27T13:16:52.917" v="3149" actId="47"/>
        <pc:sldMkLst>
          <pc:docMk/>
          <pc:sldMk cId="3507416877" sldId="1481"/>
        </pc:sldMkLst>
      </pc:sldChg>
      <pc:sldChg chg="del">
        <pc:chgData name="Darko Bizjak" userId="5d671f2d-59b2-41e1-9834-29a964c912a4" providerId="ADAL" clId="{3DEFF297-9A69-422B-984F-6C224E37255E}" dt="2025-08-22T09:02:18.707" v="197" actId="47"/>
        <pc:sldMkLst>
          <pc:docMk/>
          <pc:sldMk cId="1042702906" sldId="1482"/>
        </pc:sldMkLst>
      </pc:sldChg>
      <pc:sldChg chg="modSp add del mod modNotesTx">
        <pc:chgData name="Darko Bizjak" userId="5d671f2d-59b2-41e1-9834-29a964c912a4" providerId="ADAL" clId="{3DEFF297-9A69-422B-984F-6C224E37255E}" dt="2025-08-28T07:22:53.916" v="4081" actId="47"/>
        <pc:sldMkLst>
          <pc:docMk/>
          <pc:sldMk cId="1859243767" sldId="1483"/>
        </pc:sldMkLst>
        <pc:spChg chg="mod">
          <ac:chgData name="Darko Bizjak" userId="5d671f2d-59b2-41e1-9834-29a964c912a4" providerId="ADAL" clId="{3DEFF297-9A69-422B-984F-6C224E37255E}" dt="2025-08-28T07:22:31.845" v="4080" actId="20577"/>
          <ac:spMkLst>
            <pc:docMk/>
            <pc:sldMk cId="1859243767" sldId="1483"/>
            <ac:spMk id="3" creationId="{23D79316-4875-4823-1AD4-BEEE4CD3667F}"/>
          </ac:spMkLst>
        </pc:spChg>
        <pc:picChg chg="mod">
          <ac:chgData name="Darko Bizjak" userId="5d671f2d-59b2-41e1-9834-29a964c912a4" providerId="ADAL" clId="{3DEFF297-9A69-422B-984F-6C224E37255E}" dt="2025-08-27T13:39:42.576" v="3408" actId="14100"/>
          <ac:picMkLst>
            <pc:docMk/>
            <pc:sldMk cId="1859243767" sldId="1483"/>
            <ac:picMk id="5" creationId="{CFD6DA4A-A95D-4A0E-6CAD-70AAF7FE3124}"/>
          </ac:picMkLst>
        </pc:picChg>
      </pc:sldChg>
      <pc:sldChg chg="modSp del mod">
        <pc:chgData name="Darko Bizjak" userId="5d671f2d-59b2-41e1-9834-29a964c912a4" providerId="ADAL" clId="{3DEFF297-9A69-422B-984F-6C224E37255E}" dt="2025-08-22T09:03:22.433" v="212" actId="2696"/>
        <pc:sldMkLst>
          <pc:docMk/>
          <pc:sldMk cId="3437979783" sldId="1483"/>
        </pc:sldMkLst>
      </pc:sldChg>
      <pc:sldChg chg="modSp add del mod">
        <pc:chgData name="Darko Bizjak" userId="5d671f2d-59b2-41e1-9834-29a964c912a4" providerId="ADAL" clId="{3DEFF297-9A69-422B-984F-6C224E37255E}" dt="2025-08-22T12:01:43.529" v="1191" actId="47"/>
        <pc:sldMkLst>
          <pc:docMk/>
          <pc:sldMk cId="223557951" sldId="1484"/>
        </pc:sldMkLst>
      </pc:sldChg>
      <pc:sldChg chg="del ord">
        <pc:chgData name="Darko Bizjak" userId="5d671f2d-59b2-41e1-9834-29a964c912a4" providerId="ADAL" clId="{3DEFF297-9A69-422B-984F-6C224E37255E}" dt="2025-08-22T09:03:22.433" v="212" actId="2696"/>
        <pc:sldMkLst>
          <pc:docMk/>
          <pc:sldMk cId="441976480" sldId="1484"/>
        </pc:sldMkLst>
      </pc:sldChg>
      <pc:sldChg chg="mod modShow">
        <pc:chgData name="Darko Bizjak" userId="5d671f2d-59b2-41e1-9834-29a964c912a4" providerId="ADAL" clId="{3DEFF297-9A69-422B-984F-6C224E37255E}" dt="2025-08-27T13:17:28.140" v="3150" actId="729"/>
        <pc:sldMkLst>
          <pc:docMk/>
          <pc:sldMk cId="2099293959" sldId="1485"/>
        </pc:sldMkLst>
      </pc:sldChg>
      <pc:sldChg chg="addSp modSp mod ord">
        <pc:chgData name="Darko Bizjak" userId="5d671f2d-59b2-41e1-9834-29a964c912a4" providerId="ADAL" clId="{3DEFF297-9A69-422B-984F-6C224E37255E}" dt="2025-08-28T06:34:41.444" v="3643" actId="1076"/>
        <pc:sldMkLst>
          <pc:docMk/>
          <pc:sldMk cId="265004486" sldId="1486"/>
        </pc:sldMkLst>
        <pc:spChg chg="mod">
          <ac:chgData name="Darko Bizjak" userId="5d671f2d-59b2-41e1-9834-29a964c912a4" providerId="ADAL" clId="{3DEFF297-9A69-422B-984F-6C224E37255E}" dt="2025-08-28T06:34:30.683" v="3639" actId="404"/>
          <ac:spMkLst>
            <pc:docMk/>
            <pc:sldMk cId="265004486" sldId="1486"/>
            <ac:spMk id="2" creationId="{4E03D3A3-3474-6E5F-76B1-391F83F8A5F1}"/>
          </ac:spMkLst>
        </pc:spChg>
        <pc:spChg chg="add mod">
          <ac:chgData name="Darko Bizjak" userId="5d671f2d-59b2-41e1-9834-29a964c912a4" providerId="ADAL" clId="{3DEFF297-9A69-422B-984F-6C224E37255E}" dt="2025-08-26T12:10:33.787" v="1608" actId="12"/>
          <ac:spMkLst>
            <pc:docMk/>
            <pc:sldMk cId="265004486" sldId="1486"/>
            <ac:spMk id="7" creationId="{22A8A9CB-BBE4-DE60-AA6A-89F4B7099982}"/>
          </ac:spMkLst>
        </pc:spChg>
        <pc:spChg chg="add mod">
          <ac:chgData name="Darko Bizjak" userId="5d671f2d-59b2-41e1-9834-29a964c912a4" providerId="ADAL" clId="{3DEFF297-9A69-422B-984F-6C224E37255E}" dt="2025-08-28T06:34:35.532" v="3640" actId="1076"/>
          <ac:spMkLst>
            <pc:docMk/>
            <pc:sldMk cId="265004486" sldId="1486"/>
            <ac:spMk id="9" creationId="{C626985B-5FB5-9F84-984A-B993749D086D}"/>
          </ac:spMkLst>
        </pc:spChg>
        <pc:spChg chg="add mod">
          <ac:chgData name="Darko Bizjak" userId="5d671f2d-59b2-41e1-9834-29a964c912a4" providerId="ADAL" clId="{3DEFF297-9A69-422B-984F-6C224E37255E}" dt="2025-08-28T06:34:41.444" v="3643" actId="1076"/>
          <ac:spMkLst>
            <pc:docMk/>
            <pc:sldMk cId="265004486" sldId="1486"/>
            <ac:spMk id="11" creationId="{1F802C64-999B-B0F1-E947-C52F9725BE1B}"/>
          </ac:spMkLst>
        </pc:spChg>
        <pc:picChg chg="mod">
          <ac:chgData name="Darko Bizjak" userId="5d671f2d-59b2-41e1-9834-29a964c912a4" providerId="ADAL" clId="{3DEFF297-9A69-422B-984F-6C224E37255E}" dt="2025-08-26T11:57:04.070" v="1466" actId="1076"/>
          <ac:picMkLst>
            <pc:docMk/>
            <pc:sldMk cId="265004486" sldId="1486"/>
            <ac:picMk id="4" creationId="{8D60BF67-8488-1C65-2EAA-28F793FD3602}"/>
          </ac:picMkLst>
        </pc:picChg>
        <pc:picChg chg="add mod">
          <ac:chgData name="Darko Bizjak" userId="5d671f2d-59b2-41e1-9834-29a964c912a4" providerId="ADAL" clId="{3DEFF297-9A69-422B-984F-6C224E37255E}" dt="2025-08-28T06:34:36.781" v="3641" actId="1076"/>
          <ac:picMkLst>
            <pc:docMk/>
            <pc:sldMk cId="265004486" sldId="1486"/>
            <ac:picMk id="5" creationId="{54126B1A-1B3D-D596-3F44-F937D2385418}"/>
          </ac:picMkLst>
        </pc:picChg>
        <pc:picChg chg="add mod">
          <ac:chgData name="Darko Bizjak" userId="5d671f2d-59b2-41e1-9834-29a964c912a4" providerId="ADAL" clId="{3DEFF297-9A69-422B-984F-6C224E37255E}" dt="2025-08-28T06:34:37.852" v="3642" actId="1076"/>
          <ac:picMkLst>
            <pc:docMk/>
            <pc:sldMk cId="265004486" sldId="1486"/>
            <ac:picMk id="13" creationId="{58DEF0D7-B509-BBB7-A6AD-776B6B5BBCFA}"/>
          </ac:picMkLst>
        </pc:picChg>
      </pc:sldChg>
      <pc:sldChg chg="del ord">
        <pc:chgData name="Darko Bizjak" userId="5d671f2d-59b2-41e1-9834-29a964c912a4" providerId="ADAL" clId="{3DEFF297-9A69-422B-984F-6C224E37255E}" dt="2025-08-22T10:37:48.167" v="580" actId="2696"/>
        <pc:sldMkLst>
          <pc:docMk/>
          <pc:sldMk cId="1564603619" sldId="1492"/>
        </pc:sldMkLst>
      </pc:sldChg>
      <pc:sldChg chg="addSp delSp modSp add del mod">
        <pc:chgData name="Darko Bizjak" userId="5d671f2d-59b2-41e1-9834-29a964c912a4" providerId="ADAL" clId="{3DEFF297-9A69-422B-984F-6C224E37255E}" dt="2025-08-27T13:45:51.707" v="3456" actId="47"/>
        <pc:sldMkLst>
          <pc:docMk/>
          <pc:sldMk cId="2837620034" sldId="1492"/>
        </pc:sldMkLst>
        <pc:spChg chg="mod">
          <ac:chgData name="Darko Bizjak" userId="5d671f2d-59b2-41e1-9834-29a964c912a4" providerId="ADAL" clId="{3DEFF297-9A69-422B-984F-6C224E37255E}" dt="2025-08-27T12:36:52.167" v="3096" actId="1076"/>
          <ac:spMkLst>
            <pc:docMk/>
            <pc:sldMk cId="2837620034" sldId="1492"/>
            <ac:spMk id="2" creationId="{259AA3B3-1590-9ABD-BEB7-C86A91AABE38}"/>
          </ac:spMkLst>
        </pc:spChg>
        <pc:spChg chg="add del mod">
          <ac:chgData name="Darko Bizjak" userId="5d671f2d-59b2-41e1-9834-29a964c912a4" providerId="ADAL" clId="{3DEFF297-9A69-422B-984F-6C224E37255E}" dt="2025-08-27T12:37:23.746" v="3120" actId="478"/>
          <ac:spMkLst>
            <pc:docMk/>
            <pc:sldMk cId="2837620034" sldId="1492"/>
            <ac:spMk id="3" creationId="{91C1DC56-4D88-FB40-D6D0-7BEBE453E1CC}"/>
          </ac:spMkLst>
        </pc:spChg>
        <pc:graphicFrameChg chg="add mod modGraphic">
          <ac:chgData name="Darko Bizjak" userId="5d671f2d-59b2-41e1-9834-29a964c912a4" providerId="ADAL" clId="{3DEFF297-9A69-422B-984F-6C224E37255E}" dt="2025-08-27T12:43:30.788" v="3142" actId="122"/>
          <ac:graphicFrameMkLst>
            <pc:docMk/>
            <pc:sldMk cId="2837620034" sldId="1492"/>
            <ac:graphicFrameMk id="5" creationId="{E2CF028B-0A1C-B497-DCD2-991ED3962DF3}"/>
          </ac:graphicFrameMkLst>
        </pc:graphicFrameChg>
        <pc:picChg chg="mod">
          <ac:chgData name="Darko Bizjak" userId="5d671f2d-59b2-41e1-9834-29a964c912a4" providerId="ADAL" clId="{3DEFF297-9A69-422B-984F-6C224E37255E}" dt="2025-08-27T12:41:41.182" v="3127" actId="1076"/>
          <ac:picMkLst>
            <pc:docMk/>
            <pc:sldMk cId="2837620034" sldId="1492"/>
            <ac:picMk id="4" creationId="{90C55CF1-F6CB-A116-F4BD-6C7992C0F559}"/>
          </ac:picMkLst>
        </pc:picChg>
      </pc:sldChg>
      <pc:sldChg chg="modSp mod">
        <pc:chgData name="Darko Bizjak" userId="5d671f2d-59b2-41e1-9834-29a964c912a4" providerId="ADAL" clId="{3DEFF297-9A69-422B-984F-6C224E37255E}" dt="2025-08-28T09:34:10.697" v="4291" actId="20577"/>
        <pc:sldMkLst>
          <pc:docMk/>
          <pc:sldMk cId="829190594" sldId="1496"/>
        </pc:sldMkLst>
        <pc:spChg chg="mod">
          <ac:chgData name="Darko Bizjak" userId="5d671f2d-59b2-41e1-9834-29a964c912a4" providerId="ADAL" clId="{3DEFF297-9A69-422B-984F-6C224E37255E}" dt="2025-08-28T09:34:10.697" v="4291" actId="20577"/>
          <ac:spMkLst>
            <pc:docMk/>
            <pc:sldMk cId="829190594" sldId="1496"/>
            <ac:spMk id="2" creationId="{85282FF2-B8C0-8659-15A1-D126008D813E}"/>
          </ac:spMkLst>
        </pc:spChg>
        <pc:spChg chg="mod">
          <ac:chgData name="Darko Bizjak" userId="5d671f2d-59b2-41e1-9834-29a964c912a4" providerId="ADAL" clId="{3DEFF297-9A69-422B-984F-6C224E37255E}" dt="2025-08-28T06:54:05.757" v="3785" actId="6549"/>
          <ac:spMkLst>
            <pc:docMk/>
            <pc:sldMk cId="829190594" sldId="1496"/>
            <ac:spMk id="3" creationId="{BD51E857-2712-1390-6BA2-DF8993B26D3A}"/>
          </ac:spMkLst>
        </pc:spChg>
      </pc:sldChg>
      <pc:sldChg chg="modSp mod">
        <pc:chgData name="Darko Bizjak" userId="5d671f2d-59b2-41e1-9834-29a964c912a4" providerId="ADAL" clId="{3DEFF297-9A69-422B-984F-6C224E37255E}" dt="2025-08-28T09:34:11.717" v="4293" actId="113"/>
        <pc:sldMkLst>
          <pc:docMk/>
          <pc:sldMk cId="3057669417" sldId="1497"/>
        </pc:sldMkLst>
        <pc:spChg chg="mod">
          <ac:chgData name="Darko Bizjak" userId="5d671f2d-59b2-41e1-9834-29a964c912a4" providerId="ADAL" clId="{3DEFF297-9A69-422B-984F-6C224E37255E}" dt="2025-08-28T09:34:09.929" v="4290" actId="20577"/>
          <ac:spMkLst>
            <pc:docMk/>
            <pc:sldMk cId="3057669417" sldId="1497"/>
            <ac:spMk id="2" creationId="{3AB9756F-A2B3-CFB3-B8F7-3D733DF267C3}"/>
          </ac:spMkLst>
        </pc:spChg>
        <pc:spChg chg="mod">
          <ac:chgData name="Darko Bizjak" userId="5d671f2d-59b2-41e1-9834-29a964c912a4" providerId="ADAL" clId="{3DEFF297-9A69-422B-984F-6C224E37255E}" dt="2025-08-28T06:54:00.327" v="3783" actId="12"/>
          <ac:spMkLst>
            <pc:docMk/>
            <pc:sldMk cId="3057669417" sldId="1497"/>
            <ac:spMk id="3" creationId="{43844C1A-E5C7-3219-2C34-BABB01BFF659}"/>
          </ac:spMkLst>
        </pc:spChg>
        <pc:spChg chg="mod">
          <ac:chgData name="Darko Bizjak" userId="5d671f2d-59b2-41e1-9834-29a964c912a4" providerId="ADAL" clId="{3DEFF297-9A69-422B-984F-6C224E37255E}" dt="2025-08-28T09:34:11.717" v="4293" actId="113"/>
          <ac:spMkLst>
            <pc:docMk/>
            <pc:sldMk cId="3057669417" sldId="1497"/>
            <ac:spMk id="4" creationId="{2D63EC32-280A-AC06-BE8A-D58E0EBA0F34}"/>
          </ac:spMkLst>
        </pc:spChg>
      </pc:sldChg>
      <pc:sldChg chg="modSp mod modShow">
        <pc:chgData name="Darko Bizjak" userId="5d671f2d-59b2-41e1-9834-29a964c912a4" providerId="ADAL" clId="{3DEFF297-9A69-422B-984F-6C224E37255E}" dt="2025-08-28T09:34:11.222" v="4292" actId="729"/>
        <pc:sldMkLst>
          <pc:docMk/>
          <pc:sldMk cId="3643252047" sldId="1498"/>
        </pc:sldMkLst>
        <pc:spChg chg="mod">
          <ac:chgData name="Darko Bizjak" userId="5d671f2d-59b2-41e1-9834-29a964c912a4" providerId="ADAL" clId="{3DEFF297-9A69-422B-984F-6C224E37255E}" dt="2025-08-28T06:53:30.588" v="3766" actId="27636"/>
          <ac:spMkLst>
            <pc:docMk/>
            <pc:sldMk cId="3643252047" sldId="1498"/>
            <ac:spMk id="3" creationId="{B4FFD34C-6D23-1C9C-0CD6-CDB82695DEBE}"/>
          </ac:spMkLst>
        </pc:spChg>
        <pc:spChg chg="mod">
          <ac:chgData name="Darko Bizjak" userId="5d671f2d-59b2-41e1-9834-29a964c912a4" providerId="ADAL" clId="{3DEFF297-9A69-422B-984F-6C224E37255E}" dt="2025-08-28T06:53:30.588" v="3765" actId="27636"/>
          <ac:spMkLst>
            <pc:docMk/>
            <pc:sldMk cId="3643252047" sldId="1498"/>
            <ac:spMk id="4" creationId="{A8F40C69-CC7D-38E9-053F-E5938E0A975D}"/>
          </ac:spMkLst>
        </pc:spChg>
      </pc:sldChg>
      <pc:sldChg chg="modSp mod">
        <pc:chgData name="Darko Bizjak" userId="5d671f2d-59b2-41e1-9834-29a964c912a4" providerId="ADAL" clId="{3DEFF297-9A69-422B-984F-6C224E37255E}" dt="2025-08-28T09:34:09.513" v="4289" actId="20577"/>
        <pc:sldMkLst>
          <pc:docMk/>
          <pc:sldMk cId="2486729402" sldId="1499"/>
        </pc:sldMkLst>
        <pc:spChg chg="mod">
          <ac:chgData name="Darko Bizjak" userId="5d671f2d-59b2-41e1-9834-29a964c912a4" providerId="ADAL" clId="{3DEFF297-9A69-422B-984F-6C224E37255E}" dt="2025-08-28T09:34:09.513" v="4289" actId="20577"/>
          <ac:spMkLst>
            <pc:docMk/>
            <pc:sldMk cId="2486729402" sldId="1499"/>
            <ac:spMk id="2" creationId="{DDF878F3-429D-0327-1186-2E0AFDC5E7BC}"/>
          </ac:spMkLst>
        </pc:spChg>
        <pc:spChg chg="mod">
          <ac:chgData name="Darko Bizjak" userId="5d671f2d-59b2-41e1-9834-29a964c912a4" providerId="ADAL" clId="{3DEFF297-9A69-422B-984F-6C224E37255E}" dt="2025-08-28T06:54:54.217" v="3798" actId="5793"/>
          <ac:spMkLst>
            <pc:docMk/>
            <pc:sldMk cId="2486729402" sldId="1499"/>
            <ac:spMk id="3" creationId="{81E104AE-3D13-CDC1-42DC-4980307F7FCC}"/>
          </ac:spMkLst>
        </pc:spChg>
        <pc:spChg chg="mod">
          <ac:chgData name="Darko Bizjak" userId="5d671f2d-59b2-41e1-9834-29a964c912a4" providerId="ADAL" clId="{3DEFF297-9A69-422B-984F-6C224E37255E}" dt="2025-08-28T06:54:25.648" v="3789" actId="27636"/>
          <ac:spMkLst>
            <pc:docMk/>
            <pc:sldMk cId="2486729402" sldId="1499"/>
            <ac:spMk id="4" creationId="{D06326CF-58C1-D1E2-67A7-7BFA071F01DE}"/>
          </ac:spMkLst>
        </pc:spChg>
      </pc:sldChg>
      <pc:sldChg chg="modSp mod">
        <pc:chgData name="Darko Bizjak" userId="5d671f2d-59b2-41e1-9834-29a964c912a4" providerId="ADAL" clId="{3DEFF297-9A69-422B-984F-6C224E37255E}" dt="2025-08-28T09:34:09.068" v="4288" actId="20577"/>
        <pc:sldMkLst>
          <pc:docMk/>
          <pc:sldMk cId="3482573866" sldId="1500"/>
        </pc:sldMkLst>
        <pc:spChg chg="mod">
          <ac:chgData name="Darko Bizjak" userId="5d671f2d-59b2-41e1-9834-29a964c912a4" providerId="ADAL" clId="{3DEFF297-9A69-422B-984F-6C224E37255E}" dt="2025-08-28T09:34:09.068" v="4288" actId="20577"/>
          <ac:spMkLst>
            <pc:docMk/>
            <pc:sldMk cId="3482573866" sldId="1500"/>
            <ac:spMk id="2" creationId="{296238B1-B70B-F8B9-DD94-0FBDAFB8BDA3}"/>
          </ac:spMkLst>
        </pc:spChg>
        <pc:spChg chg="mod">
          <ac:chgData name="Darko Bizjak" userId="5d671f2d-59b2-41e1-9834-29a964c912a4" providerId="ADAL" clId="{3DEFF297-9A69-422B-984F-6C224E37255E}" dt="2025-08-28T06:54:52.157" v="3797" actId="5793"/>
          <ac:spMkLst>
            <pc:docMk/>
            <pc:sldMk cId="3482573866" sldId="1500"/>
            <ac:spMk id="3" creationId="{A110B616-ECEE-96D8-9C4B-26ED271AD7A2}"/>
          </ac:spMkLst>
        </pc:spChg>
      </pc:sldChg>
      <pc:sldChg chg="modSp mod">
        <pc:chgData name="Darko Bizjak" userId="5d671f2d-59b2-41e1-9834-29a964c912a4" providerId="ADAL" clId="{3DEFF297-9A69-422B-984F-6C224E37255E}" dt="2025-08-28T09:34:07.599" v="4287" actId="20577"/>
        <pc:sldMkLst>
          <pc:docMk/>
          <pc:sldMk cId="2165879654" sldId="1501"/>
        </pc:sldMkLst>
        <pc:spChg chg="mod">
          <ac:chgData name="Darko Bizjak" userId="5d671f2d-59b2-41e1-9834-29a964c912a4" providerId="ADAL" clId="{3DEFF297-9A69-422B-984F-6C224E37255E}" dt="2025-08-28T09:34:07.599" v="4287" actId="20577"/>
          <ac:spMkLst>
            <pc:docMk/>
            <pc:sldMk cId="2165879654" sldId="1501"/>
            <ac:spMk id="2" creationId="{E607B0D0-464B-D7A8-6F77-08C6EB8307F3}"/>
          </ac:spMkLst>
        </pc:spChg>
        <pc:spChg chg="mod">
          <ac:chgData name="Darko Bizjak" userId="5d671f2d-59b2-41e1-9834-29a964c912a4" providerId="ADAL" clId="{3DEFF297-9A69-422B-984F-6C224E37255E}" dt="2025-08-28T06:54:48.788" v="3796" actId="12"/>
          <ac:spMkLst>
            <pc:docMk/>
            <pc:sldMk cId="2165879654" sldId="1501"/>
            <ac:spMk id="3" creationId="{CD351E3B-D566-825F-E97A-32BDADFB6B35}"/>
          </ac:spMkLst>
        </pc:spChg>
      </pc:sldChg>
      <pc:sldChg chg="modSp mod">
        <pc:chgData name="Darko Bizjak" userId="5d671f2d-59b2-41e1-9834-29a964c912a4" providerId="ADAL" clId="{3DEFF297-9A69-422B-984F-6C224E37255E}" dt="2025-08-28T06:53:48.711" v="3777" actId="12"/>
        <pc:sldMkLst>
          <pc:docMk/>
          <pc:sldMk cId="2002266816" sldId="1502"/>
        </pc:sldMkLst>
        <pc:spChg chg="mod">
          <ac:chgData name="Darko Bizjak" userId="5d671f2d-59b2-41e1-9834-29a964c912a4" providerId="ADAL" clId="{3DEFF297-9A69-422B-984F-6C224E37255E}" dt="2025-08-28T06:53:48.711" v="3777" actId="12"/>
          <ac:spMkLst>
            <pc:docMk/>
            <pc:sldMk cId="2002266816" sldId="1502"/>
            <ac:spMk id="3" creationId="{146EC140-7C5B-FACB-7FB3-A5EF3BD5717B}"/>
          </ac:spMkLst>
        </pc:spChg>
        <pc:spChg chg="mod">
          <ac:chgData name="Darko Bizjak" userId="5d671f2d-59b2-41e1-9834-29a964c912a4" providerId="ADAL" clId="{3DEFF297-9A69-422B-984F-6C224E37255E}" dt="2025-08-28T06:53:44.819" v="3775" actId="27636"/>
          <ac:spMkLst>
            <pc:docMk/>
            <pc:sldMk cId="2002266816" sldId="1502"/>
            <ac:spMk id="4" creationId="{D00EACAF-E602-A75B-E3BB-2C539D9E03CE}"/>
          </ac:spMkLst>
        </pc:spChg>
      </pc:sldChg>
      <pc:sldChg chg="add">
        <pc:chgData name="Darko Bizjak" userId="5d671f2d-59b2-41e1-9834-29a964c912a4" providerId="ADAL" clId="{3DEFF297-9A69-422B-984F-6C224E37255E}" dt="2025-08-22T08:41:04.360" v="0"/>
        <pc:sldMkLst>
          <pc:docMk/>
          <pc:sldMk cId="0" sldId="1504"/>
        </pc:sldMkLst>
      </pc:sldChg>
      <pc:sldChg chg="addSp modSp new del mod">
        <pc:chgData name="Darko Bizjak" userId="5d671f2d-59b2-41e1-9834-29a964c912a4" providerId="ADAL" clId="{3DEFF297-9A69-422B-984F-6C224E37255E}" dt="2025-08-26T12:09:21.089" v="1595" actId="47"/>
        <pc:sldMkLst>
          <pc:docMk/>
          <pc:sldMk cId="27037234" sldId="1505"/>
        </pc:sldMkLst>
      </pc:sldChg>
      <pc:sldChg chg="modSp add del mod ord">
        <pc:chgData name="Darko Bizjak" userId="5d671f2d-59b2-41e1-9834-29a964c912a4" providerId="ADAL" clId="{3DEFF297-9A69-422B-984F-6C224E37255E}" dt="2025-08-26T12:10:21.176" v="1607" actId="47"/>
        <pc:sldMkLst>
          <pc:docMk/>
          <pc:sldMk cId="3033943609" sldId="1506"/>
        </pc:sldMkLst>
      </pc:sldChg>
      <pc:sldChg chg="add del modNotesTx">
        <pc:chgData name="Darko Bizjak" userId="5d671f2d-59b2-41e1-9834-29a964c912a4" providerId="ADAL" clId="{3DEFF297-9A69-422B-984F-6C224E37255E}" dt="2025-08-27T13:15:58.458" v="3145" actId="47"/>
        <pc:sldMkLst>
          <pc:docMk/>
          <pc:sldMk cId="249637458" sldId="1507"/>
        </pc:sldMkLst>
      </pc:sldChg>
      <pc:sldChg chg="addSp delSp modSp new del mod">
        <pc:chgData name="Darko Bizjak" userId="5d671f2d-59b2-41e1-9834-29a964c912a4" providerId="ADAL" clId="{3DEFF297-9A69-422B-984F-6C224E37255E}" dt="2025-08-22T10:37:48.167" v="580" actId="2696"/>
        <pc:sldMkLst>
          <pc:docMk/>
          <pc:sldMk cId="1716875889" sldId="1507"/>
        </pc:sldMkLst>
      </pc:sldChg>
      <pc:sldChg chg="addSp delSp modSp new mod ord modNotesTx">
        <pc:chgData name="Darko Bizjak" userId="5d671f2d-59b2-41e1-9834-29a964c912a4" providerId="ADAL" clId="{3DEFF297-9A69-422B-984F-6C224E37255E}" dt="2025-08-28T07:27:00.179" v="4119" actId="1076"/>
        <pc:sldMkLst>
          <pc:docMk/>
          <pc:sldMk cId="829944897" sldId="1508"/>
        </pc:sldMkLst>
        <pc:spChg chg="mod">
          <ac:chgData name="Darko Bizjak" userId="5d671f2d-59b2-41e1-9834-29a964c912a4" providerId="ADAL" clId="{3DEFF297-9A69-422B-984F-6C224E37255E}" dt="2025-08-28T07:26:55.828" v="4118" actId="1076"/>
          <ac:spMkLst>
            <pc:docMk/>
            <pc:sldMk cId="829944897" sldId="1508"/>
            <ac:spMk id="2" creationId="{82BE0BE8-B0EA-A0E7-456A-72C635C3053C}"/>
          </ac:spMkLst>
        </pc:spChg>
        <pc:spChg chg="mod">
          <ac:chgData name="Darko Bizjak" userId="5d671f2d-59b2-41e1-9834-29a964c912a4" providerId="ADAL" clId="{3DEFF297-9A69-422B-984F-6C224E37255E}" dt="2025-08-28T07:27:00.179" v="4119" actId="1076"/>
          <ac:spMkLst>
            <pc:docMk/>
            <pc:sldMk cId="829944897" sldId="1508"/>
            <ac:spMk id="3" creationId="{14F3926E-171D-20B5-CBDB-B259009B28D2}"/>
          </ac:spMkLst>
        </pc:spChg>
        <pc:spChg chg="add mod">
          <ac:chgData name="Darko Bizjak" userId="5d671f2d-59b2-41e1-9834-29a964c912a4" providerId="ADAL" clId="{3DEFF297-9A69-422B-984F-6C224E37255E}" dt="2025-08-26T12:09:53.033" v="1600" actId="1076"/>
          <ac:spMkLst>
            <pc:docMk/>
            <pc:sldMk cId="829944897" sldId="1508"/>
            <ac:spMk id="6" creationId="{ADA06044-D792-CD0E-E52A-B897E1F9A0E5}"/>
          </ac:spMkLst>
        </pc:spChg>
        <pc:spChg chg="add mod">
          <ac:chgData name="Darko Bizjak" userId="5d671f2d-59b2-41e1-9834-29a964c912a4" providerId="ADAL" clId="{3DEFF297-9A69-422B-984F-6C224E37255E}" dt="2025-08-26T12:09:54.986" v="1601" actId="1076"/>
          <ac:spMkLst>
            <pc:docMk/>
            <pc:sldMk cId="829944897" sldId="1508"/>
            <ac:spMk id="7" creationId="{2A2BDA7E-587D-CDE7-DD69-F4DF5854B764}"/>
          </ac:spMkLst>
        </pc:spChg>
        <pc:spChg chg="add mod">
          <ac:chgData name="Darko Bizjak" userId="5d671f2d-59b2-41e1-9834-29a964c912a4" providerId="ADAL" clId="{3DEFF297-9A69-422B-984F-6C224E37255E}" dt="2025-08-26T12:10:02.453" v="1602" actId="1076"/>
          <ac:spMkLst>
            <pc:docMk/>
            <pc:sldMk cId="829944897" sldId="1508"/>
            <ac:spMk id="8" creationId="{05E8C639-3728-D5CF-A2D6-620EB93524AB}"/>
          </ac:spMkLst>
        </pc:spChg>
        <pc:picChg chg="add mod">
          <ac:chgData name="Darko Bizjak" userId="5d671f2d-59b2-41e1-9834-29a964c912a4" providerId="ADAL" clId="{3DEFF297-9A69-422B-984F-6C224E37255E}" dt="2025-08-26T12:10:19.111" v="1606" actId="1076"/>
          <ac:picMkLst>
            <pc:docMk/>
            <pc:sldMk cId="829944897" sldId="1508"/>
            <ac:picMk id="5" creationId="{00F0D6FD-F3B5-0015-2FF8-0461C123E5C7}"/>
          </ac:picMkLst>
        </pc:picChg>
      </pc:sldChg>
      <pc:sldChg chg="addSp delSp modSp add mod">
        <pc:chgData name="Darko Bizjak" userId="5d671f2d-59b2-41e1-9834-29a964c912a4" providerId="ADAL" clId="{3DEFF297-9A69-422B-984F-6C224E37255E}" dt="2025-08-28T06:51:05.820" v="3757" actId="1076"/>
        <pc:sldMkLst>
          <pc:docMk/>
          <pc:sldMk cId="1386900134" sldId="1509"/>
        </pc:sldMkLst>
        <pc:spChg chg="mod">
          <ac:chgData name="Darko Bizjak" userId="5d671f2d-59b2-41e1-9834-29a964c912a4" providerId="ADAL" clId="{3DEFF297-9A69-422B-984F-6C224E37255E}" dt="2025-08-27T13:39:22.394" v="3403" actId="108"/>
          <ac:spMkLst>
            <pc:docMk/>
            <pc:sldMk cId="1386900134" sldId="1509"/>
            <ac:spMk id="2" creationId="{F9D81BFF-4829-3FC0-8D54-4DF737BBA2BD}"/>
          </ac:spMkLst>
        </pc:spChg>
        <pc:spChg chg="mod">
          <ac:chgData name="Darko Bizjak" userId="5d671f2d-59b2-41e1-9834-29a964c912a4" providerId="ADAL" clId="{3DEFF297-9A69-422B-984F-6C224E37255E}" dt="2025-08-28T06:51:01.210" v="3755" actId="20577"/>
          <ac:spMkLst>
            <pc:docMk/>
            <pc:sldMk cId="1386900134" sldId="1509"/>
            <ac:spMk id="3" creationId="{B3028A58-71C2-1BE9-1E98-63579AA95AA4}"/>
          </ac:spMkLst>
        </pc:spChg>
        <pc:spChg chg="add mod">
          <ac:chgData name="Darko Bizjak" userId="5d671f2d-59b2-41e1-9834-29a964c912a4" providerId="ADAL" clId="{3DEFF297-9A69-422B-984F-6C224E37255E}" dt="2025-08-22T12:00:56.857" v="1166" actId="21"/>
          <ac:spMkLst>
            <pc:docMk/>
            <pc:sldMk cId="1386900134" sldId="1509"/>
            <ac:spMk id="8" creationId="{6B580256-BDA4-38C5-4F89-8395883E20D7}"/>
          </ac:spMkLst>
        </pc:spChg>
        <pc:picChg chg="add mod">
          <ac:chgData name="Darko Bizjak" userId="5d671f2d-59b2-41e1-9834-29a964c912a4" providerId="ADAL" clId="{3DEFF297-9A69-422B-984F-6C224E37255E}" dt="2025-08-28T06:51:05.820" v="3757" actId="1076"/>
          <ac:picMkLst>
            <pc:docMk/>
            <pc:sldMk cId="1386900134" sldId="1509"/>
            <ac:picMk id="5" creationId="{DE5C33B4-DEE9-723B-DA0B-3BA4442C6C08}"/>
          </ac:picMkLst>
        </pc:picChg>
        <pc:picChg chg="add mod">
          <ac:chgData name="Darko Bizjak" userId="5d671f2d-59b2-41e1-9834-29a964c912a4" providerId="ADAL" clId="{3DEFF297-9A69-422B-984F-6C224E37255E}" dt="2025-08-26T11:39:30.203" v="1334" actId="1076"/>
          <ac:picMkLst>
            <pc:docMk/>
            <pc:sldMk cId="1386900134" sldId="1509"/>
            <ac:picMk id="7" creationId="{72E7206A-BEB2-04D2-AD9D-1C88DF70D5C8}"/>
          </ac:picMkLst>
        </pc:picChg>
      </pc:sldChg>
      <pc:sldChg chg="addSp delSp modSp new mod">
        <pc:chgData name="Darko Bizjak" userId="5d671f2d-59b2-41e1-9834-29a964c912a4" providerId="ADAL" clId="{3DEFF297-9A69-422B-984F-6C224E37255E}" dt="2025-08-28T07:20:52.477" v="4015" actId="1076"/>
        <pc:sldMkLst>
          <pc:docMk/>
          <pc:sldMk cId="392100231" sldId="1510"/>
        </pc:sldMkLst>
        <pc:spChg chg="mod">
          <ac:chgData name="Darko Bizjak" userId="5d671f2d-59b2-41e1-9834-29a964c912a4" providerId="ADAL" clId="{3DEFF297-9A69-422B-984F-6C224E37255E}" dt="2025-08-26T12:01:05.984" v="1539" actId="1076"/>
          <ac:spMkLst>
            <pc:docMk/>
            <pc:sldMk cId="392100231" sldId="1510"/>
            <ac:spMk id="2" creationId="{4EA33192-6FE8-FF1C-5AE7-624E8C061F2A}"/>
          </ac:spMkLst>
        </pc:spChg>
        <pc:spChg chg="add mod">
          <ac:chgData name="Darko Bizjak" userId="5d671f2d-59b2-41e1-9834-29a964c912a4" providerId="ADAL" clId="{3DEFF297-9A69-422B-984F-6C224E37255E}" dt="2025-08-28T07:20:51.259" v="4014" actId="1076"/>
          <ac:spMkLst>
            <pc:docMk/>
            <pc:sldMk cId="392100231" sldId="1510"/>
            <ac:spMk id="4" creationId="{F5322393-9030-29C0-7A8C-79F4FF990FCE}"/>
          </ac:spMkLst>
        </pc:spChg>
        <pc:spChg chg="add mod">
          <ac:chgData name="Darko Bizjak" userId="5d671f2d-59b2-41e1-9834-29a964c912a4" providerId="ADAL" clId="{3DEFF297-9A69-422B-984F-6C224E37255E}" dt="2025-08-26T12:08:28.085" v="1591" actId="20577"/>
          <ac:spMkLst>
            <pc:docMk/>
            <pc:sldMk cId="392100231" sldId="1510"/>
            <ac:spMk id="5" creationId="{FC407177-829A-8072-BA19-A92B92689C07}"/>
          </ac:spMkLst>
        </pc:spChg>
        <pc:picChg chg="add mod">
          <ac:chgData name="Darko Bizjak" userId="5d671f2d-59b2-41e1-9834-29a964c912a4" providerId="ADAL" clId="{3DEFF297-9A69-422B-984F-6C224E37255E}" dt="2025-08-28T07:20:52.477" v="4015" actId="1076"/>
          <ac:picMkLst>
            <pc:docMk/>
            <pc:sldMk cId="392100231" sldId="1510"/>
            <ac:picMk id="7" creationId="{75778F4F-BEFF-C5E3-BBBD-D00D682E5D26}"/>
          </ac:picMkLst>
        </pc:picChg>
        <pc:picChg chg="add mod">
          <ac:chgData name="Darko Bizjak" userId="5d671f2d-59b2-41e1-9834-29a964c912a4" providerId="ADAL" clId="{3DEFF297-9A69-422B-984F-6C224E37255E}" dt="2025-08-28T07:20:02.922" v="3994" actId="1076"/>
          <ac:picMkLst>
            <pc:docMk/>
            <pc:sldMk cId="392100231" sldId="1510"/>
            <ac:picMk id="13" creationId="{F3E5EF97-BEE1-BF66-8DEE-E22044622F6A}"/>
          </ac:picMkLst>
        </pc:picChg>
      </pc:sldChg>
      <pc:sldChg chg="addSp delSp new del mod">
        <pc:chgData name="Darko Bizjak" userId="5d671f2d-59b2-41e1-9834-29a964c912a4" providerId="ADAL" clId="{3DEFF297-9A69-422B-984F-6C224E37255E}" dt="2025-08-27T08:34:42.085" v="1620" actId="47"/>
        <pc:sldMkLst>
          <pc:docMk/>
          <pc:sldMk cId="1312599060" sldId="1511"/>
        </pc:sldMkLst>
        <pc:spChg chg="del">
          <ac:chgData name="Darko Bizjak" userId="5d671f2d-59b2-41e1-9834-29a964c912a4" providerId="ADAL" clId="{3DEFF297-9A69-422B-984F-6C224E37255E}" dt="2025-08-27T08:33:06.754" v="1614" actId="478"/>
          <ac:spMkLst>
            <pc:docMk/>
            <pc:sldMk cId="1312599060" sldId="1511"/>
            <ac:spMk id="2" creationId="{A9236787-87A0-2F8C-2C23-8CB09B491E97}"/>
          </ac:spMkLst>
        </pc:spChg>
        <pc:spChg chg="add">
          <ac:chgData name="Darko Bizjak" userId="5d671f2d-59b2-41e1-9834-29a964c912a4" providerId="ADAL" clId="{3DEFF297-9A69-422B-984F-6C224E37255E}" dt="2025-08-27T08:32:50.974" v="1612"/>
          <ac:spMkLst>
            <pc:docMk/>
            <pc:sldMk cId="1312599060" sldId="1511"/>
            <ac:spMk id="3" creationId="{1EAF853C-FF3A-DAC8-F257-7CE8FCE6DD38}"/>
          </ac:spMkLst>
        </pc:spChg>
        <pc:spChg chg="add">
          <ac:chgData name="Darko Bizjak" userId="5d671f2d-59b2-41e1-9834-29a964c912a4" providerId="ADAL" clId="{3DEFF297-9A69-422B-984F-6C224E37255E}" dt="2025-08-27T08:32:50.974" v="1612"/>
          <ac:spMkLst>
            <pc:docMk/>
            <pc:sldMk cId="1312599060" sldId="1511"/>
            <ac:spMk id="4" creationId="{B5598606-EA35-DBDA-5C6F-634F21BAE3EA}"/>
          </ac:spMkLst>
        </pc:spChg>
        <pc:spChg chg="add">
          <ac:chgData name="Darko Bizjak" userId="5d671f2d-59b2-41e1-9834-29a964c912a4" providerId="ADAL" clId="{3DEFF297-9A69-422B-984F-6C224E37255E}" dt="2025-08-27T08:32:50.974" v="1612"/>
          <ac:spMkLst>
            <pc:docMk/>
            <pc:sldMk cId="1312599060" sldId="1511"/>
            <ac:spMk id="5" creationId="{12F4573D-4B9A-23DD-9525-BDF2DB840531}"/>
          </ac:spMkLst>
        </pc:spChg>
        <pc:spChg chg="add">
          <ac:chgData name="Darko Bizjak" userId="5d671f2d-59b2-41e1-9834-29a964c912a4" providerId="ADAL" clId="{3DEFF297-9A69-422B-984F-6C224E37255E}" dt="2025-08-27T08:32:50.974" v="1612"/>
          <ac:spMkLst>
            <pc:docMk/>
            <pc:sldMk cId="1312599060" sldId="1511"/>
            <ac:spMk id="6" creationId="{EDEBB3EE-B8C1-A0C0-0A1A-F125CBA95563}"/>
          </ac:spMkLst>
        </pc:spChg>
        <pc:spChg chg="add">
          <ac:chgData name="Darko Bizjak" userId="5d671f2d-59b2-41e1-9834-29a964c912a4" providerId="ADAL" clId="{3DEFF297-9A69-422B-984F-6C224E37255E}" dt="2025-08-27T08:32:50.974" v="1612"/>
          <ac:spMkLst>
            <pc:docMk/>
            <pc:sldMk cId="1312599060" sldId="1511"/>
            <ac:spMk id="7" creationId="{B37C80AA-A48A-EE01-59BA-D8246CCE3DBE}"/>
          </ac:spMkLst>
        </pc:spChg>
        <pc:spChg chg="add">
          <ac:chgData name="Darko Bizjak" userId="5d671f2d-59b2-41e1-9834-29a964c912a4" providerId="ADAL" clId="{3DEFF297-9A69-422B-984F-6C224E37255E}" dt="2025-08-27T08:32:50.974" v="1612"/>
          <ac:spMkLst>
            <pc:docMk/>
            <pc:sldMk cId="1312599060" sldId="1511"/>
            <ac:spMk id="8" creationId="{0B09B87C-E95B-855B-66BB-1DB6E89008FE}"/>
          </ac:spMkLst>
        </pc:spChg>
        <pc:spChg chg="add">
          <ac:chgData name="Darko Bizjak" userId="5d671f2d-59b2-41e1-9834-29a964c912a4" providerId="ADAL" clId="{3DEFF297-9A69-422B-984F-6C224E37255E}" dt="2025-08-27T08:32:50.974" v="1612"/>
          <ac:spMkLst>
            <pc:docMk/>
            <pc:sldMk cId="1312599060" sldId="1511"/>
            <ac:spMk id="9" creationId="{0A3245B7-E3C5-A3AC-776F-4B6A042D1CE6}"/>
          </ac:spMkLst>
        </pc:spChg>
      </pc:sldChg>
      <pc:sldChg chg="add del">
        <pc:chgData name="Darko Bizjak" userId="5d671f2d-59b2-41e1-9834-29a964c912a4" providerId="ADAL" clId="{3DEFF297-9A69-422B-984F-6C224E37255E}" dt="2025-08-27T08:33:12.370" v="1616" actId="47"/>
        <pc:sldMkLst>
          <pc:docMk/>
          <pc:sldMk cId="3649391327" sldId="1512"/>
        </pc:sldMkLst>
      </pc:sldChg>
      <pc:sldChg chg="add ord modNotesTx">
        <pc:chgData name="Darko Bizjak" userId="5d671f2d-59b2-41e1-9834-29a964c912a4" providerId="ADAL" clId="{3DEFF297-9A69-422B-984F-6C224E37255E}" dt="2025-08-27T08:58:36.947" v="1928" actId="20577"/>
        <pc:sldMkLst>
          <pc:docMk/>
          <pc:sldMk cId="2465096617" sldId="1513"/>
        </pc:sldMkLst>
      </pc:sldChg>
      <pc:sldChg chg="addSp delSp modSp new mod modClrScheme chgLayout modNotes modNotesTx">
        <pc:chgData name="Darko Bizjak" userId="5d671f2d-59b2-41e1-9834-29a964c912a4" providerId="ADAL" clId="{3DEFF297-9A69-422B-984F-6C224E37255E}" dt="2025-08-28T07:58:24.592" v="4242" actId="20577"/>
        <pc:sldMkLst>
          <pc:docMk/>
          <pc:sldMk cId="1764717476" sldId="1514"/>
        </pc:sldMkLst>
        <pc:spChg chg="mod">
          <ac:chgData name="Darko Bizjak" userId="5d671f2d-59b2-41e1-9834-29a964c912a4" providerId="ADAL" clId="{3DEFF297-9A69-422B-984F-6C224E37255E}" dt="2025-08-27T13:38:05.596" v="3393" actId="113"/>
          <ac:spMkLst>
            <pc:docMk/>
            <pc:sldMk cId="1764717476" sldId="1514"/>
            <ac:spMk id="2" creationId="{051DEFB0-D890-C7EB-60CB-A83B9B474BC9}"/>
          </ac:spMkLst>
        </pc:spChg>
        <pc:spChg chg="add mod ord">
          <ac:chgData name="Darko Bizjak" userId="5d671f2d-59b2-41e1-9834-29a964c912a4" providerId="ADAL" clId="{3DEFF297-9A69-422B-984F-6C224E37255E}" dt="2025-08-27T13:38:17.927" v="3397" actId="20577"/>
          <ac:spMkLst>
            <pc:docMk/>
            <pc:sldMk cId="1764717476" sldId="1514"/>
            <ac:spMk id="4" creationId="{D3DA090C-2516-E477-C8C9-DBA6D7E5AE2A}"/>
          </ac:spMkLst>
        </pc:spChg>
        <pc:spChg chg="add mod">
          <ac:chgData name="Darko Bizjak" userId="5d671f2d-59b2-41e1-9834-29a964c912a4" providerId="ADAL" clId="{3DEFF297-9A69-422B-984F-6C224E37255E}" dt="2025-08-27T08:56:13.081" v="1912" actId="20577"/>
          <ac:spMkLst>
            <pc:docMk/>
            <pc:sldMk cId="1764717476" sldId="1514"/>
            <ac:spMk id="6" creationId="{166BDFA0-546C-7C62-4478-F747CE4CE372}"/>
          </ac:spMkLst>
        </pc:spChg>
        <pc:spChg chg="add del mod">
          <ac:chgData name="Darko Bizjak" userId="5d671f2d-59b2-41e1-9834-29a964c912a4" providerId="ADAL" clId="{3DEFF297-9A69-422B-984F-6C224E37255E}" dt="2025-08-27T08:40:41.603" v="1663" actId="26606"/>
          <ac:spMkLst>
            <pc:docMk/>
            <pc:sldMk cId="1764717476" sldId="1514"/>
            <ac:spMk id="13" creationId="{ECBD341F-9420-D802-020B-EBE6FE46F346}"/>
          </ac:spMkLst>
        </pc:spChg>
        <pc:picChg chg="add mod">
          <ac:chgData name="Darko Bizjak" userId="5d671f2d-59b2-41e1-9834-29a964c912a4" providerId="ADAL" clId="{3DEFF297-9A69-422B-984F-6C224E37255E}" dt="2025-08-27T08:40:55.686" v="1669" actId="1076"/>
          <ac:picMkLst>
            <pc:docMk/>
            <pc:sldMk cId="1764717476" sldId="1514"/>
            <ac:picMk id="8" creationId="{D8EBAF71-C62C-1A0C-009E-5C3036820ACF}"/>
          </ac:picMkLst>
        </pc:picChg>
      </pc:sldChg>
      <pc:sldChg chg="add del">
        <pc:chgData name="Darko Bizjak" userId="5d671f2d-59b2-41e1-9834-29a964c912a4" providerId="ADAL" clId="{3DEFF297-9A69-422B-984F-6C224E37255E}" dt="2025-08-27T13:42:59.959" v="3454" actId="2696"/>
        <pc:sldMkLst>
          <pc:docMk/>
          <pc:sldMk cId="578645053" sldId="1515"/>
        </pc:sldMkLst>
      </pc:sldChg>
      <pc:sldChg chg="new del">
        <pc:chgData name="Darko Bizjak" userId="5d671f2d-59b2-41e1-9834-29a964c912a4" providerId="ADAL" clId="{3DEFF297-9A69-422B-984F-6C224E37255E}" dt="2025-08-27T08:49:51.736" v="1679" actId="47"/>
        <pc:sldMkLst>
          <pc:docMk/>
          <pc:sldMk cId="1278422372" sldId="1515"/>
        </pc:sldMkLst>
      </pc:sldChg>
      <pc:sldChg chg="addSp delSp modSp new del mod ord">
        <pc:chgData name="Darko Bizjak" userId="5d671f2d-59b2-41e1-9834-29a964c912a4" providerId="ADAL" clId="{3DEFF297-9A69-422B-984F-6C224E37255E}" dt="2025-08-27T13:16:27.763" v="3146" actId="2696"/>
        <pc:sldMkLst>
          <pc:docMk/>
          <pc:sldMk cId="2279042919" sldId="1515"/>
        </pc:sldMkLst>
        <pc:spChg chg="mod">
          <ac:chgData name="Darko Bizjak" userId="5d671f2d-59b2-41e1-9834-29a964c912a4" providerId="ADAL" clId="{3DEFF297-9A69-422B-984F-6C224E37255E}" dt="2025-08-27T08:51:11.589" v="1735" actId="113"/>
          <ac:spMkLst>
            <pc:docMk/>
            <pc:sldMk cId="2279042919" sldId="1515"/>
            <ac:spMk id="2" creationId="{9CB26180-D2FE-2C6B-4311-D82BDDE6EC92}"/>
          </ac:spMkLst>
        </pc:spChg>
        <pc:spChg chg="add mod">
          <ac:chgData name="Darko Bizjak" userId="5d671f2d-59b2-41e1-9834-29a964c912a4" providerId="ADAL" clId="{3DEFF297-9A69-422B-984F-6C224E37255E}" dt="2025-08-27T08:52:19.866" v="1737" actId="1076"/>
          <ac:spMkLst>
            <pc:docMk/>
            <pc:sldMk cId="2279042919" sldId="1515"/>
            <ac:spMk id="4" creationId="{64CE720D-CAB1-CAC5-D470-AD185F3960BB}"/>
          </ac:spMkLst>
        </pc:spChg>
        <pc:spChg chg="add mod">
          <ac:chgData name="Darko Bizjak" userId="5d671f2d-59b2-41e1-9834-29a964c912a4" providerId="ADAL" clId="{3DEFF297-9A69-422B-984F-6C224E37255E}" dt="2025-08-27T08:52:24.295" v="1740" actId="1076"/>
          <ac:spMkLst>
            <pc:docMk/>
            <pc:sldMk cId="2279042919" sldId="1515"/>
            <ac:spMk id="5" creationId="{E7AA9B54-2796-5BA4-9B96-EBC8789E89BF}"/>
          </ac:spMkLst>
        </pc:spChg>
        <pc:spChg chg="add del mod">
          <ac:chgData name="Darko Bizjak" userId="5d671f2d-59b2-41e1-9834-29a964c912a4" providerId="ADAL" clId="{3DEFF297-9A69-422B-984F-6C224E37255E}" dt="2025-08-27T08:50:59.227" v="1729" actId="478"/>
          <ac:spMkLst>
            <pc:docMk/>
            <pc:sldMk cId="2279042919" sldId="1515"/>
            <ac:spMk id="6" creationId="{97FC2CB8-E510-DFE6-810A-CDD8AE5532E9}"/>
          </ac:spMkLst>
        </pc:spChg>
        <pc:spChg chg="add mod">
          <ac:chgData name="Darko Bizjak" userId="5d671f2d-59b2-41e1-9834-29a964c912a4" providerId="ADAL" clId="{3DEFF297-9A69-422B-984F-6C224E37255E}" dt="2025-08-27T08:52:22.838" v="1739" actId="1076"/>
          <ac:spMkLst>
            <pc:docMk/>
            <pc:sldMk cId="2279042919" sldId="1515"/>
            <ac:spMk id="7" creationId="{94D6AA26-E5A7-D63E-F5C2-F708DDC58E64}"/>
          </ac:spMkLst>
        </pc:spChg>
        <pc:spChg chg="add mod">
          <ac:chgData name="Darko Bizjak" userId="5d671f2d-59b2-41e1-9834-29a964c912a4" providerId="ADAL" clId="{3DEFF297-9A69-422B-984F-6C224E37255E}" dt="2025-08-27T08:52:21.434" v="1738" actId="1076"/>
          <ac:spMkLst>
            <pc:docMk/>
            <pc:sldMk cId="2279042919" sldId="1515"/>
            <ac:spMk id="8" creationId="{30D524EF-4D64-E114-BD78-FEFBA70AEEF6}"/>
          </ac:spMkLst>
        </pc:spChg>
      </pc:sldChg>
      <pc:sldChg chg="add del">
        <pc:chgData name="Darko Bizjak" userId="5d671f2d-59b2-41e1-9834-29a964c912a4" providerId="ADAL" clId="{3DEFF297-9A69-422B-984F-6C224E37255E}" dt="2025-08-27T13:52:18.189" v="3472" actId="2696"/>
        <pc:sldMkLst>
          <pc:docMk/>
          <pc:sldMk cId="2486210541" sldId="1515"/>
        </pc:sldMkLst>
      </pc:sldChg>
      <pc:sldChg chg="add mod ord modShow">
        <pc:chgData name="Darko Bizjak" userId="5d671f2d-59b2-41e1-9834-29a964c912a4" providerId="ADAL" clId="{3DEFF297-9A69-422B-984F-6C224E37255E}" dt="2025-08-28T07:24:32.221" v="4089" actId="729"/>
        <pc:sldMkLst>
          <pc:docMk/>
          <pc:sldMk cId="3174130106" sldId="1515"/>
        </pc:sldMkLst>
      </pc:sldChg>
      <pc:sldChg chg="add del">
        <pc:chgData name="Darko Bizjak" userId="5d671f2d-59b2-41e1-9834-29a964c912a4" providerId="ADAL" clId="{3DEFF297-9A69-422B-984F-6C224E37255E}" dt="2025-08-28T06:31:36.201" v="3611" actId="2696"/>
        <pc:sldMkLst>
          <pc:docMk/>
          <pc:sldMk cId="3423320443" sldId="1515"/>
        </pc:sldMkLst>
      </pc:sldChg>
      <pc:sldChg chg="addSp delSp modSp new del mod modClrScheme chgLayout">
        <pc:chgData name="Darko Bizjak" userId="5d671f2d-59b2-41e1-9834-29a964c912a4" providerId="ADAL" clId="{3DEFF297-9A69-422B-984F-6C224E37255E}" dt="2025-08-27T13:52:18.189" v="3472" actId="2696"/>
        <pc:sldMkLst>
          <pc:docMk/>
          <pc:sldMk cId="917296725" sldId="1516"/>
        </pc:sldMkLst>
        <pc:spChg chg="mod">
          <ac:chgData name="Darko Bizjak" userId="5d671f2d-59b2-41e1-9834-29a964c912a4" providerId="ADAL" clId="{3DEFF297-9A69-422B-984F-6C224E37255E}" dt="2025-08-27T13:37:27.137" v="3387" actId="20577"/>
          <ac:spMkLst>
            <pc:docMk/>
            <pc:sldMk cId="917296725" sldId="1516"/>
            <ac:spMk id="2" creationId="{082C292B-C140-F69B-5D17-30B20E1B733B}"/>
          </ac:spMkLst>
        </pc:spChg>
        <pc:spChg chg="add mod">
          <ac:chgData name="Darko Bizjak" userId="5d671f2d-59b2-41e1-9834-29a964c912a4" providerId="ADAL" clId="{3DEFF297-9A69-422B-984F-6C224E37255E}" dt="2025-08-27T09:09:59.018" v="1949" actId="5793"/>
          <ac:spMkLst>
            <pc:docMk/>
            <pc:sldMk cId="917296725" sldId="1516"/>
            <ac:spMk id="4" creationId="{F04DDA2C-187F-45AE-990F-476BB294D4AE}"/>
          </ac:spMkLst>
        </pc:spChg>
        <pc:spChg chg="add del">
          <ac:chgData name="Darko Bizjak" userId="5d671f2d-59b2-41e1-9834-29a964c912a4" providerId="ADAL" clId="{3DEFF297-9A69-422B-984F-6C224E37255E}" dt="2025-08-27T09:10:34.522" v="1953" actId="22"/>
          <ac:spMkLst>
            <pc:docMk/>
            <pc:sldMk cId="917296725" sldId="1516"/>
            <ac:spMk id="10" creationId="{7F1E2D16-6595-8BBE-F53C-FA73834D4214}"/>
          </ac:spMkLst>
        </pc:spChg>
        <pc:picChg chg="add mod">
          <ac:chgData name="Darko Bizjak" userId="5d671f2d-59b2-41e1-9834-29a964c912a4" providerId="ADAL" clId="{3DEFF297-9A69-422B-984F-6C224E37255E}" dt="2025-08-27T09:09:52.313" v="1945" actId="14100"/>
          <ac:picMkLst>
            <pc:docMk/>
            <pc:sldMk cId="917296725" sldId="1516"/>
            <ac:picMk id="6" creationId="{5247D55C-9E28-9E24-4912-844B1D03D131}"/>
          </ac:picMkLst>
        </pc:picChg>
        <pc:picChg chg="add del">
          <ac:chgData name="Darko Bizjak" userId="5d671f2d-59b2-41e1-9834-29a964c912a4" providerId="ADAL" clId="{3DEFF297-9A69-422B-984F-6C224E37255E}" dt="2025-08-27T09:10:23.854" v="1951" actId="478"/>
          <ac:picMkLst>
            <pc:docMk/>
            <pc:sldMk cId="917296725" sldId="1516"/>
            <ac:picMk id="8" creationId="{90B0F246-56BA-EF7A-EDD8-156C7E2297DD}"/>
          </ac:picMkLst>
        </pc:picChg>
        <pc:picChg chg="add mod">
          <ac:chgData name="Darko Bizjak" userId="5d671f2d-59b2-41e1-9834-29a964c912a4" providerId="ADAL" clId="{3DEFF297-9A69-422B-984F-6C224E37255E}" dt="2025-08-27T09:11:03.465" v="1958" actId="1076"/>
          <ac:picMkLst>
            <pc:docMk/>
            <pc:sldMk cId="917296725" sldId="1516"/>
            <ac:picMk id="12" creationId="{8C7AC4DC-3141-E490-E5CE-52163F29BCD9}"/>
          </ac:picMkLst>
        </pc:picChg>
      </pc:sldChg>
      <pc:sldChg chg="add del modNotesTx">
        <pc:chgData name="Darko Bizjak" userId="5d671f2d-59b2-41e1-9834-29a964c912a4" providerId="ADAL" clId="{3DEFF297-9A69-422B-984F-6C224E37255E}" dt="2025-08-28T07:25:36.535" v="4091" actId="2696"/>
        <pc:sldMkLst>
          <pc:docMk/>
          <pc:sldMk cId="2137850103" sldId="1516"/>
        </pc:sldMkLst>
      </pc:sldChg>
      <pc:sldChg chg="new del">
        <pc:chgData name="Darko Bizjak" userId="5d671f2d-59b2-41e1-9834-29a964c912a4" providerId="ADAL" clId="{3DEFF297-9A69-422B-984F-6C224E37255E}" dt="2025-08-27T08:57:24.123" v="1922" actId="47"/>
        <pc:sldMkLst>
          <pc:docMk/>
          <pc:sldMk cId="3391667837" sldId="1516"/>
        </pc:sldMkLst>
      </pc:sldChg>
      <pc:sldChg chg="add del">
        <pc:chgData name="Darko Bizjak" userId="5d671f2d-59b2-41e1-9834-29a964c912a4" providerId="ADAL" clId="{3DEFF297-9A69-422B-984F-6C224E37255E}" dt="2025-08-28T07:25:41.783" v="4093" actId="2696"/>
        <pc:sldMkLst>
          <pc:docMk/>
          <pc:sldMk cId="3456176872" sldId="1516"/>
        </pc:sldMkLst>
      </pc:sldChg>
      <pc:sldChg chg="add del">
        <pc:chgData name="Darko Bizjak" userId="5d671f2d-59b2-41e1-9834-29a964c912a4" providerId="ADAL" clId="{3DEFF297-9A69-422B-984F-6C224E37255E}" dt="2025-08-28T09:40:05.370" v="4294"/>
        <pc:sldMkLst>
          <pc:docMk/>
          <pc:sldMk cId="3558307438" sldId="1516"/>
        </pc:sldMkLst>
      </pc:sldChg>
      <pc:sldChg chg="addSp delSp modSp new mod modNotesTx">
        <pc:chgData name="Darko Bizjak" userId="5d671f2d-59b2-41e1-9834-29a964c912a4" providerId="ADAL" clId="{3DEFF297-9A69-422B-984F-6C224E37255E}" dt="2025-08-28T08:15:47.830" v="4244" actId="20577"/>
        <pc:sldMkLst>
          <pc:docMk/>
          <pc:sldMk cId="911430239" sldId="1517"/>
        </pc:sldMkLst>
        <pc:spChg chg="mod">
          <ac:chgData name="Darko Bizjak" userId="5d671f2d-59b2-41e1-9834-29a964c912a4" providerId="ADAL" clId="{3DEFF297-9A69-422B-984F-6C224E37255E}" dt="2025-08-28T08:15:47.830" v="4244" actId="20577"/>
          <ac:spMkLst>
            <pc:docMk/>
            <pc:sldMk cId="911430239" sldId="1517"/>
            <ac:spMk id="2" creationId="{3D093B40-D4AA-EFAE-2BE6-ED85FE0AB35C}"/>
          </ac:spMkLst>
        </pc:spChg>
        <pc:spChg chg="add del">
          <ac:chgData name="Darko Bizjak" userId="5d671f2d-59b2-41e1-9834-29a964c912a4" providerId="ADAL" clId="{3DEFF297-9A69-422B-984F-6C224E37255E}" dt="2025-08-27T11:07:48.193" v="1964" actId="1032"/>
          <ac:spMkLst>
            <pc:docMk/>
            <pc:sldMk cId="911430239" sldId="1517"/>
            <ac:spMk id="3" creationId="{F5FE1AC7-450E-C1BE-C661-569095FF7034}"/>
          </ac:spMkLst>
        </pc:spChg>
        <pc:graphicFrameChg chg="add del mod modGraphic">
          <ac:chgData name="Darko Bizjak" userId="5d671f2d-59b2-41e1-9834-29a964c912a4" providerId="ADAL" clId="{3DEFF297-9A69-422B-984F-6C224E37255E}" dt="2025-08-27T11:07:40.448" v="1963" actId="1032"/>
          <ac:graphicFrameMkLst>
            <pc:docMk/>
            <pc:sldMk cId="911430239" sldId="1517"/>
            <ac:graphicFrameMk id="4" creationId="{739CC735-66C6-603C-7B31-E161FB99DD35}"/>
          </ac:graphicFrameMkLst>
        </pc:graphicFrameChg>
        <pc:graphicFrameChg chg="add mod modGraphic">
          <ac:chgData name="Darko Bizjak" userId="5d671f2d-59b2-41e1-9834-29a964c912a4" providerId="ADAL" clId="{3DEFF297-9A69-422B-984F-6C224E37255E}" dt="2025-08-28T07:23:02.040" v="4083" actId="20577"/>
          <ac:graphicFrameMkLst>
            <pc:docMk/>
            <pc:sldMk cId="911430239" sldId="1517"/>
            <ac:graphicFrameMk id="5" creationId="{0912D8DD-6995-65D9-8737-87C0DB19651A}"/>
          </ac:graphicFrameMkLst>
        </pc:graphicFrameChg>
      </pc:sldChg>
      <pc:sldChg chg="addSp delSp modSp new mod">
        <pc:chgData name="Darko Bizjak" userId="5d671f2d-59b2-41e1-9834-29a964c912a4" providerId="ADAL" clId="{3DEFF297-9A69-422B-984F-6C224E37255E}" dt="2025-08-28T08:16:04.638" v="4266" actId="20577"/>
        <pc:sldMkLst>
          <pc:docMk/>
          <pc:sldMk cId="1358457880" sldId="1518"/>
        </pc:sldMkLst>
        <pc:spChg chg="mod">
          <ac:chgData name="Darko Bizjak" userId="5d671f2d-59b2-41e1-9834-29a964c912a4" providerId="ADAL" clId="{3DEFF297-9A69-422B-984F-6C224E37255E}" dt="2025-08-27T11:18:44.949" v="2301" actId="20577"/>
          <ac:spMkLst>
            <pc:docMk/>
            <pc:sldMk cId="1358457880" sldId="1518"/>
            <ac:spMk id="2" creationId="{9F2744EE-6FD4-A14E-E6AB-E34E4637468A}"/>
          </ac:spMkLst>
        </pc:spChg>
        <pc:spChg chg="add mod">
          <ac:chgData name="Darko Bizjak" userId="5d671f2d-59b2-41e1-9834-29a964c912a4" providerId="ADAL" clId="{3DEFF297-9A69-422B-984F-6C224E37255E}" dt="2025-08-28T08:16:04.638" v="4266" actId="20577"/>
          <ac:spMkLst>
            <pc:docMk/>
            <pc:sldMk cId="1358457880" sldId="1518"/>
            <ac:spMk id="4" creationId="{90A1FFE0-78C2-D30D-7D35-1E36EDDB4376}"/>
          </ac:spMkLst>
        </pc:spChg>
        <pc:spChg chg="add del mod">
          <ac:chgData name="Darko Bizjak" userId="5d671f2d-59b2-41e1-9834-29a964c912a4" providerId="ADAL" clId="{3DEFF297-9A69-422B-984F-6C224E37255E}" dt="2025-08-27T11:40:28.288" v="2543" actId="478"/>
          <ac:spMkLst>
            <pc:docMk/>
            <pc:sldMk cId="1358457880" sldId="1518"/>
            <ac:spMk id="5" creationId="{E9A125EA-75CA-2535-5101-13E68E754176}"/>
          </ac:spMkLst>
        </pc:spChg>
        <pc:picChg chg="add mod">
          <ac:chgData name="Darko Bizjak" userId="5d671f2d-59b2-41e1-9834-29a964c912a4" providerId="ADAL" clId="{3DEFF297-9A69-422B-984F-6C224E37255E}" dt="2025-08-27T11:34:11.343" v="2523" actId="1076"/>
          <ac:picMkLst>
            <pc:docMk/>
            <pc:sldMk cId="1358457880" sldId="1518"/>
            <ac:picMk id="6" creationId="{F22C38A4-F03F-1493-5B3B-3BAB766D1FD6}"/>
          </ac:picMkLst>
        </pc:picChg>
      </pc:sldChg>
      <pc:sldChg chg="addSp delSp modSp new mod modNotesTx">
        <pc:chgData name="Darko Bizjak" userId="5d671f2d-59b2-41e1-9834-29a964c912a4" providerId="ADAL" clId="{3DEFF297-9A69-422B-984F-6C224E37255E}" dt="2025-08-28T06:36:44.570" v="3752" actId="20577"/>
        <pc:sldMkLst>
          <pc:docMk/>
          <pc:sldMk cId="1581962663" sldId="1519"/>
        </pc:sldMkLst>
        <pc:spChg chg="mod">
          <ac:chgData name="Darko Bizjak" userId="5d671f2d-59b2-41e1-9834-29a964c912a4" providerId="ADAL" clId="{3DEFF297-9A69-422B-984F-6C224E37255E}" dt="2025-08-28T06:36:44.570" v="3752" actId="20577"/>
          <ac:spMkLst>
            <pc:docMk/>
            <pc:sldMk cId="1581962663" sldId="1519"/>
            <ac:spMk id="2" creationId="{A10D27AE-4920-5A77-0BD1-543DFF051993}"/>
          </ac:spMkLst>
        </pc:spChg>
        <pc:spChg chg="add del">
          <ac:chgData name="Darko Bizjak" userId="5d671f2d-59b2-41e1-9834-29a964c912a4" providerId="ADAL" clId="{3DEFF297-9A69-422B-984F-6C224E37255E}" dt="2025-08-27T11:25:14.292" v="2344" actId="22"/>
          <ac:spMkLst>
            <pc:docMk/>
            <pc:sldMk cId="1581962663" sldId="1519"/>
            <ac:spMk id="4" creationId="{C94CF823-C352-F38E-F046-B15B3709E4EE}"/>
          </ac:spMkLst>
        </pc:spChg>
        <pc:spChg chg="add mod">
          <ac:chgData name="Darko Bizjak" userId="5d671f2d-59b2-41e1-9834-29a964c912a4" providerId="ADAL" clId="{3DEFF297-9A69-422B-984F-6C224E37255E}" dt="2025-08-28T06:36:37.571" v="3730" actId="113"/>
          <ac:spMkLst>
            <pc:docMk/>
            <pc:sldMk cId="1581962663" sldId="1519"/>
            <ac:spMk id="5" creationId="{ED89BD1D-99F5-0FD5-66FA-5E147D67C9FA}"/>
          </ac:spMkLst>
        </pc:spChg>
        <pc:picChg chg="add mod">
          <ac:chgData name="Darko Bizjak" userId="5d671f2d-59b2-41e1-9834-29a964c912a4" providerId="ADAL" clId="{3DEFF297-9A69-422B-984F-6C224E37255E}" dt="2025-08-27T11:34:59.097" v="2542" actId="1076"/>
          <ac:picMkLst>
            <pc:docMk/>
            <pc:sldMk cId="1581962663" sldId="1519"/>
            <ac:picMk id="6" creationId="{AF64155D-128C-65FC-0346-FFAA47730E70}"/>
          </ac:picMkLst>
        </pc:picChg>
      </pc:sldChg>
      <pc:sldChg chg="addSp modSp new mod">
        <pc:chgData name="Darko Bizjak" userId="5d671f2d-59b2-41e1-9834-29a964c912a4" providerId="ADAL" clId="{3DEFF297-9A69-422B-984F-6C224E37255E}" dt="2025-08-27T13:41:07.620" v="3448" actId="1076"/>
        <pc:sldMkLst>
          <pc:docMk/>
          <pc:sldMk cId="585408598" sldId="1520"/>
        </pc:sldMkLst>
        <pc:spChg chg="mod">
          <ac:chgData name="Darko Bizjak" userId="5d671f2d-59b2-41e1-9834-29a964c912a4" providerId="ADAL" clId="{3DEFF297-9A69-422B-984F-6C224E37255E}" dt="2025-08-27T13:41:07.620" v="3448" actId="1076"/>
          <ac:spMkLst>
            <pc:docMk/>
            <pc:sldMk cId="585408598" sldId="1520"/>
            <ac:spMk id="2" creationId="{E3009FE2-F837-2346-3E80-6F870A1D6DB8}"/>
          </ac:spMkLst>
        </pc:spChg>
        <pc:spChg chg="add mod">
          <ac:chgData name="Darko Bizjak" userId="5d671f2d-59b2-41e1-9834-29a964c912a4" providerId="ADAL" clId="{3DEFF297-9A69-422B-984F-6C224E37255E}" dt="2025-08-27T11:41:04.403" v="2569" actId="20577"/>
          <ac:spMkLst>
            <pc:docMk/>
            <pc:sldMk cId="585408598" sldId="1520"/>
            <ac:spMk id="4" creationId="{44C73573-BCBC-3851-207D-225484988C26}"/>
          </ac:spMkLst>
        </pc:spChg>
        <pc:spChg chg="add mod">
          <ac:chgData name="Darko Bizjak" userId="5d671f2d-59b2-41e1-9834-29a964c912a4" providerId="ADAL" clId="{3DEFF297-9A69-422B-984F-6C224E37255E}" dt="2025-08-27T11:32:24.190" v="2509" actId="1076"/>
          <ac:spMkLst>
            <pc:docMk/>
            <pc:sldMk cId="585408598" sldId="1520"/>
            <ac:spMk id="6" creationId="{7B4FD686-25B5-2667-5488-098F9854E543}"/>
          </ac:spMkLst>
        </pc:spChg>
        <pc:picChg chg="add mod">
          <ac:chgData name="Darko Bizjak" userId="5d671f2d-59b2-41e1-9834-29a964c912a4" providerId="ADAL" clId="{3DEFF297-9A69-422B-984F-6C224E37255E}" dt="2025-08-27T11:34:26.177" v="2531" actId="1076"/>
          <ac:picMkLst>
            <pc:docMk/>
            <pc:sldMk cId="585408598" sldId="1520"/>
            <ac:picMk id="7" creationId="{342D623F-3FCC-57F0-7F21-1B585924BB74}"/>
          </ac:picMkLst>
        </pc:picChg>
      </pc:sldChg>
      <pc:sldChg chg="addSp delSp modSp new mod">
        <pc:chgData name="Darko Bizjak" userId="5d671f2d-59b2-41e1-9834-29a964c912a4" providerId="ADAL" clId="{3DEFF297-9A69-422B-984F-6C224E37255E}" dt="2025-08-28T07:17:57.613" v="3976" actId="20577"/>
        <pc:sldMkLst>
          <pc:docMk/>
          <pc:sldMk cId="2043231891" sldId="1521"/>
        </pc:sldMkLst>
        <pc:spChg chg="mod">
          <ac:chgData name="Darko Bizjak" userId="5d671f2d-59b2-41e1-9834-29a964c912a4" providerId="ADAL" clId="{3DEFF297-9A69-422B-984F-6C224E37255E}" dt="2025-08-27T11:33:42.158" v="2512" actId="27636"/>
          <ac:spMkLst>
            <pc:docMk/>
            <pc:sldMk cId="2043231891" sldId="1521"/>
            <ac:spMk id="2" creationId="{8A657259-740F-4772-5A13-66DF5B84EEEC}"/>
          </ac:spMkLst>
        </pc:spChg>
        <pc:spChg chg="add del mod">
          <ac:chgData name="Darko Bizjak" userId="5d671f2d-59b2-41e1-9834-29a964c912a4" providerId="ADAL" clId="{3DEFF297-9A69-422B-984F-6C224E37255E}" dt="2025-08-27T11:33:52.756" v="2515"/>
          <ac:spMkLst>
            <pc:docMk/>
            <pc:sldMk cId="2043231891" sldId="1521"/>
            <ac:spMk id="3" creationId="{F963308F-8312-8846-89C8-485E2813F187}"/>
          </ac:spMkLst>
        </pc:spChg>
        <pc:spChg chg="add mod">
          <ac:chgData name="Darko Bizjak" userId="5d671f2d-59b2-41e1-9834-29a964c912a4" providerId="ADAL" clId="{3DEFF297-9A69-422B-984F-6C224E37255E}" dt="2025-08-28T07:17:39.796" v="3969" actId="313"/>
          <ac:spMkLst>
            <pc:docMk/>
            <pc:sldMk cId="2043231891" sldId="1521"/>
            <ac:spMk id="6" creationId="{24B91D6B-1BD2-E9EE-4F22-00EE1E5D8A99}"/>
          </ac:spMkLst>
        </pc:spChg>
        <pc:spChg chg="add mod">
          <ac:chgData name="Darko Bizjak" userId="5d671f2d-59b2-41e1-9834-29a964c912a4" providerId="ADAL" clId="{3DEFF297-9A69-422B-984F-6C224E37255E}" dt="2025-08-28T07:17:57.613" v="3976" actId="20577"/>
          <ac:spMkLst>
            <pc:docMk/>
            <pc:sldMk cId="2043231891" sldId="1521"/>
            <ac:spMk id="8" creationId="{A3320D4A-5F5B-872C-5C45-5A79998B5463}"/>
          </ac:spMkLst>
        </pc:spChg>
        <pc:picChg chg="add mod">
          <ac:chgData name="Darko Bizjak" userId="5d671f2d-59b2-41e1-9834-29a964c912a4" providerId="ADAL" clId="{3DEFF297-9A69-422B-984F-6C224E37255E}" dt="2025-08-27T11:42:35.349" v="2584" actId="1076"/>
          <ac:picMkLst>
            <pc:docMk/>
            <pc:sldMk cId="2043231891" sldId="1521"/>
            <ac:picMk id="4" creationId="{8FE08E90-254C-5D89-1EA5-10C9552E63AF}"/>
          </ac:picMkLst>
        </pc:picChg>
      </pc:sldChg>
      <pc:sldChg chg="addSp modSp new mod">
        <pc:chgData name="Darko Bizjak" userId="5d671f2d-59b2-41e1-9834-29a964c912a4" providerId="ADAL" clId="{3DEFF297-9A69-422B-984F-6C224E37255E}" dt="2025-08-27T11:58:10.556" v="2737" actId="1076"/>
        <pc:sldMkLst>
          <pc:docMk/>
          <pc:sldMk cId="613318418" sldId="1523"/>
        </pc:sldMkLst>
        <pc:spChg chg="mod">
          <ac:chgData name="Darko Bizjak" userId="5d671f2d-59b2-41e1-9834-29a964c912a4" providerId="ADAL" clId="{3DEFF297-9A69-422B-984F-6C224E37255E}" dt="2025-08-27T11:43:20.247" v="2609" actId="20577"/>
          <ac:spMkLst>
            <pc:docMk/>
            <pc:sldMk cId="613318418" sldId="1523"/>
            <ac:spMk id="2" creationId="{AAA1FD55-6096-8082-5DEE-184397F9CA5B}"/>
          </ac:spMkLst>
        </pc:spChg>
        <pc:spChg chg="add mod">
          <ac:chgData name="Darko Bizjak" userId="5d671f2d-59b2-41e1-9834-29a964c912a4" providerId="ADAL" clId="{3DEFF297-9A69-422B-984F-6C224E37255E}" dt="2025-08-27T11:52:50.265" v="2620" actId="14100"/>
          <ac:spMkLst>
            <pc:docMk/>
            <pc:sldMk cId="613318418" sldId="1523"/>
            <ac:spMk id="5" creationId="{86F93385-A2CF-34D8-46C0-E9E850B86306}"/>
          </ac:spMkLst>
        </pc:spChg>
        <pc:picChg chg="add mod">
          <ac:chgData name="Darko Bizjak" userId="5d671f2d-59b2-41e1-9834-29a964c912a4" providerId="ADAL" clId="{3DEFF297-9A69-422B-984F-6C224E37255E}" dt="2025-08-27T11:58:10.556" v="2737" actId="1076"/>
          <ac:picMkLst>
            <pc:docMk/>
            <pc:sldMk cId="613318418" sldId="1523"/>
            <ac:picMk id="3" creationId="{660BDE74-EA49-2244-A084-545294C9ED74}"/>
          </ac:picMkLst>
        </pc:picChg>
      </pc:sldChg>
      <pc:sldChg chg="addSp delSp modSp new mod">
        <pc:chgData name="Darko Bizjak" userId="5d671f2d-59b2-41e1-9834-29a964c912a4" providerId="ADAL" clId="{3DEFF297-9A69-422B-984F-6C224E37255E}" dt="2025-08-27T11:58:50.699" v="2752" actId="1076"/>
        <pc:sldMkLst>
          <pc:docMk/>
          <pc:sldMk cId="2211451949" sldId="1524"/>
        </pc:sldMkLst>
        <pc:spChg chg="mod">
          <ac:chgData name="Darko Bizjak" userId="5d671f2d-59b2-41e1-9834-29a964c912a4" providerId="ADAL" clId="{3DEFF297-9A69-422B-984F-6C224E37255E}" dt="2025-08-27T11:58:45.498" v="2750" actId="20577"/>
          <ac:spMkLst>
            <pc:docMk/>
            <pc:sldMk cId="2211451949" sldId="1524"/>
            <ac:spMk id="2" creationId="{AE3CF3B9-F634-3204-17DA-2404C8CA0602}"/>
          </ac:spMkLst>
        </pc:spChg>
        <pc:spChg chg="add del">
          <ac:chgData name="Darko Bizjak" userId="5d671f2d-59b2-41e1-9834-29a964c912a4" providerId="ADAL" clId="{3DEFF297-9A69-422B-984F-6C224E37255E}" dt="2025-08-27T11:52:55.601" v="2623" actId="22"/>
          <ac:spMkLst>
            <pc:docMk/>
            <pc:sldMk cId="2211451949" sldId="1524"/>
            <ac:spMk id="4" creationId="{8294ED32-EAA6-CDEB-DB64-0688D34C7EBC}"/>
          </ac:spMkLst>
        </pc:spChg>
        <pc:spChg chg="add mod">
          <ac:chgData name="Darko Bizjak" userId="5d671f2d-59b2-41e1-9834-29a964c912a4" providerId="ADAL" clId="{3DEFF297-9A69-422B-984F-6C224E37255E}" dt="2025-08-27T11:58:48.564" v="2751" actId="1076"/>
          <ac:spMkLst>
            <pc:docMk/>
            <pc:sldMk cId="2211451949" sldId="1524"/>
            <ac:spMk id="5" creationId="{09C92E8E-0938-987C-96BD-A19976F8B1BD}"/>
          </ac:spMkLst>
        </pc:spChg>
        <pc:picChg chg="add mod">
          <ac:chgData name="Darko Bizjak" userId="5d671f2d-59b2-41e1-9834-29a964c912a4" providerId="ADAL" clId="{3DEFF297-9A69-422B-984F-6C224E37255E}" dt="2025-08-27T11:58:50.699" v="2752" actId="1076"/>
          <ac:picMkLst>
            <pc:docMk/>
            <pc:sldMk cId="2211451949" sldId="1524"/>
            <ac:picMk id="6" creationId="{003E4AF7-4F39-9C1C-A168-7041C48ED5A6}"/>
          </ac:picMkLst>
        </pc:picChg>
      </pc:sldChg>
      <pc:sldChg chg="addSp delSp modSp new mod ord">
        <pc:chgData name="Darko Bizjak" userId="5d671f2d-59b2-41e1-9834-29a964c912a4" providerId="ADAL" clId="{3DEFF297-9A69-422B-984F-6C224E37255E}" dt="2025-08-27T13:41:34.533" v="3452" actId="207"/>
        <pc:sldMkLst>
          <pc:docMk/>
          <pc:sldMk cId="1192696423" sldId="1525"/>
        </pc:sldMkLst>
        <pc:spChg chg="mod">
          <ac:chgData name="Darko Bizjak" userId="5d671f2d-59b2-41e1-9834-29a964c912a4" providerId="ADAL" clId="{3DEFF297-9A69-422B-984F-6C224E37255E}" dt="2025-08-27T11:59:54.188" v="2757" actId="27636"/>
          <ac:spMkLst>
            <pc:docMk/>
            <pc:sldMk cId="1192696423" sldId="1525"/>
            <ac:spMk id="2" creationId="{27E9D3D5-E478-2CB2-03E9-5A3628ED09AD}"/>
          </ac:spMkLst>
        </pc:spChg>
        <pc:spChg chg="add mod">
          <ac:chgData name="Darko Bizjak" userId="5d671f2d-59b2-41e1-9834-29a964c912a4" providerId="ADAL" clId="{3DEFF297-9A69-422B-984F-6C224E37255E}" dt="2025-08-27T13:41:15.634" v="3449" actId="20577"/>
          <ac:spMkLst>
            <pc:docMk/>
            <pc:sldMk cId="1192696423" sldId="1525"/>
            <ac:spMk id="4" creationId="{7A212723-02E2-044A-861B-2691EA0D572C}"/>
          </ac:spMkLst>
        </pc:spChg>
        <pc:spChg chg="add del mod">
          <ac:chgData name="Darko Bizjak" userId="5d671f2d-59b2-41e1-9834-29a964c912a4" providerId="ADAL" clId="{3DEFF297-9A69-422B-984F-6C224E37255E}" dt="2025-08-27T12:13:29.653" v="2839" actId="478"/>
          <ac:spMkLst>
            <pc:docMk/>
            <pc:sldMk cId="1192696423" sldId="1525"/>
            <ac:spMk id="6" creationId="{C23B8796-DD0F-ED98-4B39-1A82D3E04C25}"/>
          </ac:spMkLst>
        </pc:spChg>
        <pc:spChg chg="add mod">
          <ac:chgData name="Darko Bizjak" userId="5d671f2d-59b2-41e1-9834-29a964c912a4" providerId="ADAL" clId="{3DEFF297-9A69-422B-984F-6C224E37255E}" dt="2025-08-27T13:41:34.533" v="3452" actId="207"/>
          <ac:spMkLst>
            <pc:docMk/>
            <pc:sldMk cId="1192696423" sldId="1525"/>
            <ac:spMk id="8" creationId="{E485559D-17D6-8178-E03E-0FA6D71D75F8}"/>
          </ac:spMkLst>
        </pc:spChg>
        <pc:spChg chg="add mod">
          <ac:chgData name="Darko Bizjak" userId="5d671f2d-59b2-41e1-9834-29a964c912a4" providerId="ADAL" clId="{3DEFF297-9A69-422B-984F-6C224E37255E}" dt="2025-08-27T12:23:34.263" v="3077" actId="313"/>
          <ac:spMkLst>
            <pc:docMk/>
            <pc:sldMk cId="1192696423" sldId="1525"/>
            <ac:spMk id="10" creationId="{D5D915AE-073E-401E-8183-1DC4A42776BD}"/>
          </ac:spMkLst>
        </pc:spChg>
        <pc:picChg chg="add mod">
          <ac:chgData name="Darko Bizjak" userId="5d671f2d-59b2-41e1-9834-29a964c912a4" providerId="ADAL" clId="{3DEFF297-9A69-422B-984F-6C224E37255E}" dt="2025-08-27T12:23:42.986" v="3079" actId="14100"/>
          <ac:picMkLst>
            <pc:docMk/>
            <pc:sldMk cId="1192696423" sldId="1525"/>
            <ac:picMk id="12" creationId="{E32B6F6F-6832-8A8B-E7BA-8EEE233DA5CB}"/>
          </ac:picMkLst>
        </pc:picChg>
      </pc:sldChg>
      <pc:sldChg chg="addSp modSp new mod">
        <pc:chgData name="Darko Bizjak" userId="5d671f2d-59b2-41e1-9834-29a964c912a4" providerId="ADAL" clId="{3DEFF297-9A69-422B-984F-6C224E37255E}" dt="2025-08-27T12:23:50.788" v="3080" actId="14100"/>
        <pc:sldMkLst>
          <pc:docMk/>
          <pc:sldMk cId="1065502078" sldId="1526"/>
        </pc:sldMkLst>
        <pc:spChg chg="mod">
          <ac:chgData name="Darko Bizjak" userId="5d671f2d-59b2-41e1-9834-29a964c912a4" providerId="ADAL" clId="{3DEFF297-9A69-422B-984F-6C224E37255E}" dt="2025-08-27T12:23:06.932" v="3071" actId="1076"/>
          <ac:spMkLst>
            <pc:docMk/>
            <pc:sldMk cId="1065502078" sldId="1526"/>
            <ac:spMk id="2" creationId="{5DBB99DE-1F56-E29A-88C1-8149A7CB8030}"/>
          </ac:spMkLst>
        </pc:spChg>
        <pc:spChg chg="add mod">
          <ac:chgData name="Darko Bizjak" userId="5d671f2d-59b2-41e1-9834-29a964c912a4" providerId="ADAL" clId="{3DEFF297-9A69-422B-984F-6C224E37255E}" dt="2025-08-27T12:23:26.125" v="3076" actId="113"/>
          <ac:spMkLst>
            <pc:docMk/>
            <pc:sldMk cId="1065502078" sldId="1526"/>
            <ac:spMk id="3" creationId="{78BA30E6-9375-164C-6965-3FF21901144D}"/>
          </ac:spMkLst>
        </pc:spChg>
        <pc:picChg chg="add mod">
          <ac:chgData name="Darko Bizjak" userId="5d671f2d-59b2-41e1-9834-29a964c912a4" providerId="ADAL" clId="{3DEFF297-9A69-422B-984F-6C224E37255E}" dt="2025-08-27T12:23:50.788" v="3080" actId="14100"/>
          <ac:picMkLst>
            <pc:docMk/>
            <pc:sldMk cId="1065502078" sldId="1526"/>
            <ac:picMk id="5" creationId="{0C353A4A-9D4A-05ED-2EC5-58E2D50D59AA}"/>
          </ac:picMkLst>
        </pc:picChg>
      </pc:sldChg>
      <pc:sldChg chg="delSp new del mod ord">
        <pc:chgData name="Darko Bizjak" userId="5d671f2d-59b2-41e1-9834-29a964c912a4" providerId="ADAL" clId="{3DEFF297-9A69-422B-984F-6C224E37255E}" dt="2025-08-27T13:25:37.696" v="3208" actId="47"/>
        <pc:sldMkLst>
          <pc:docMk/>
          <pc:sldMk cId="2763925461" sldId="1527"/>
        </pc:sldMkLst>
        <pc:spChg chg="del">
          <ac:chgData name="Darko Bizjak" userId="5d671f2d-59b2-41e1-9834-29a964c912a4" providerId="ADAL" clId="{3DEFF297-9A69-422B-984F-6C224E37255E}" dt="2025-08-27T13:19:15.204" v="3156" actId="478"/>
          <ac:spMkLst>
            <pc:docMk/>
            <pc:sldMk cId="2763925461" sldId="1527"/>
            <ac:spMk id="3" creationId="{9C99394F-CB11-0278-1382-721D2E4F42FD}"/>
          </ac:spMkLst>
        </pc:spChg>
        <pc:spChg chg="del">
          <ac:chgData name="Darko Bizjak" userId="5d671f2d-59b2-41e1-9834-29a964c912a4" providerId="ADAL" clId="{3DEFF297-9A69-422B-984F-6C224E37255E}" dt="2025-08-27T13:19:16.127" v="3157" actId="478"/>
          <ac:spMkLst>
            <pc:docMk/>
            <pc:sldMk cId="2763925461" sldId="1527"/>
            <ac:spMk id="4" creationId="{FE12A3C1-91A1-5045-43AA-A2736002C8B8}"/>
          </ac:spMkLst>
        </pc:spChg>
      </pc:sldChg>
      <pc:sldChg chg="modSp add del">
        <pc:chgData name="Darko Bizjak" userId="5d671f2d-59b2-41e1-9834-29a964c912a4" providerId="ADAL" clId="{3DEFF297-9A69-422B-984F-6C224E37255E}" dt="2025-08-27T13:25:36.329" v="3207" actId="47"/>
        <pc:sldMkLst>
          <pc:docMk/>
          <pc:sldMk cId="0" sldId="1528"/>
        </pc:sldMkLst>
        <pc:graphicFrameChg chg="mod">
          <ac:chgData name="Darko Bizjak" userId="5d671f2d-59b2-41e1-9834-29a964c912a4" providerId="ADAL" clId="{3DEFF297-9A69-422B-984F-6C224E37255E}" dt="2025-08-27T13:19:10.047" v="3155"/>
          <ac:graphicFrameMkLst>
            <pc:docMk/>
            <pc:sldMk cId="0" sldId="1528"/>
            <ac:graphicFrameMk id="8" creationId="{00000000-0000-0000-0000-000000000000}"/>
          </ac:graphicFrameMkLst>
        </pc:graphicFrameChg>
      </pc:sldChg>
      <pc:sldChg chg="modSp add del">
        <pc:chgData name="Darko Bizjak" userId="5d671f2d-59b2-41e1-9834-29a964c912a4" providerId="ADAL" clId="{3DEFF297-9A69-422B-984F-6C224E37255E}" dt="2025-08-27T13:25:34.857" v="3206" actId="47"/>
        <pc:sldMkLst>
          <pc:docMk/>
          <pc:sldMk cId="0" sldId="1529"/>
        </pc:sldMkLst>
        <pc:graphicFrameChg chg="mod">
          <ac:chgData name="Darko Bizjak" userId="5d671f2d-59b2-41e1-9834-29a964c912a4" providerId="ADAL" clId="{3DEFF297-9A69-422B-984F-6C224E37255E}" dt="2025-08-27T13:19:26.401" v="3160"/>
          <ac:graphicFrameMkLst>
            <pc:docMk/>
            <pc:sldMk cId="0" sldId="1529"/>
            <ac:graphicFrameMk id="8" creationId="{00000000-0000-0000-0000-000000000000}"/>
          </ac:graphicFrameMkLst>
        </pc:graphicFrameChg>
      </pc:sldChg>
      <pc:sldChg chg="addSp delSp modSp add del mod">
        <pc:chgData name="Darko Bizjak" userId="5d671f2d-59b2-41e1-9834-29a964c912a4" providerId="ADAL" clId="{3DEFF297-9A69-422B-984F-6C224E37255E}" dt="2025-08-27T13:52:18.189" v="3472" actId="2696"/>
        <pc:sldMkLst>
          <pc:docMk/>
          <pc:sldMk cId="0" sldId="1530"/>
        </pc:sldMkLst>
        <pc:spChg chg="add mod">
          <ac:chgData name="Darko Bizjak" userId="5d671f2d-59b2-41e1-9834-29a964c912a4" providerId="ADAL" clId="{3DEFF297-9A69-422B-984F-6C224E37255E}" dt="2025-08-27T13:23:59.971" v="3170" actId="13822"/>
          <ac:spMkLst>
            <pc:docMk/>
            <pc:sldMk cId="0" sldId="1530"/>
            <ac:spMk id="2" creationId="{3CA185C2-C9F3-AB7F-EECD-74607B44165E}"/>
          </ac:spMkLst>
        </pc:spChg>
        <pc:spChg chg="mod">
          <ac:chgData name="Darko Bizjak" userId="5d671f2d-59b2-41e1-9834-29a964c912a4" providerId="ADAL" clId="{3DEFF297-9A69-422B-984F-6C224E37255E}" dt="2025-08-27T13:25:22.366" v="3203" actId="1076"/>
          <ac:spMkLst>
            <pc:docMk/>
            <pc:sldMk cId="0" sldId="1530"/>
            <ac:spMk id="4" creationId="{00000000-0000-0000-0000-000000000000}"/>
          </ac:spMkLst>
        </pc:spChg>
        <pc:spChg chg="mod">
          <ac:chgData name="Darko Bizjak" userId="5d671f2d-59b2-41e1-9834-29a964c912a4" providerId="ADAL" clId="{3DEFF297-9A69-422B-984F-6C224E37255E}" dt="2025-08-27T13:25:28.883" v="3205" actId="1076"/>
          <ac:spMkLst>
            <pc:docMk/>
            <pc:sldMk cId="0" sldId="1530"/>
            <ac:spMk id="7" creationId="{00000000-0000-0000-0000-000000000000}"/>
          </ac:spMkLst>
        </pc:spChg>
        <pc:spChg chg="del mod">
          <ac:chgData name="Darko Bizjak" userId="5d671f2d-59b2-41e1-9834-29a964c912a4" providerId="ADAL" clId="{3DEFF297-9A69-422B-984F-6C224E37255E}" dt="2025-08-27T13:24:38.980" v="3187" actId="478"/>
          <ac:spMkLst>
            <pc:docMk/>
            <pc:sldMk cId="0" sldId="1530"/>
            <ac:spMk id="9" creationId="{00000000-0000-0000-0000-000000000000}"/>
          </ac:spMkLst>
        </pc:spChg>
        <pc:spChg chg="mod">
          <ac:chgData name="Darko Bizjak" userId="5d671f2d-59b2-41e1-9834-29a964c912a4" providerId="ADAL" clId="{3DEFF297-9A69-422B-984F-6C224E37255E}" dt="2025-08-27T13:23:32.113" v="3166" actId="403"/>
          <ac:spMkLst>
            <pc:docMk/>
            <pc:sldMk cId="0" sldId="1530"/>
            <ac:spMk id="10" creationId="{00000000-0000-0000-0000-000000000000}"/>
          </ac:spMkLst>
        </pc:spChg>
        <pc:spChg chg="del">
          <ac:chgData name="Darko Bizjak" userId="5d671f2d-59b2-41e1-9834-29a964c912a4" providerId="ADAL" clId="{3DEFF297-9A69-422B-984F-6C224E37255E}" dt="2025-08-27T13:24:40.891" v="3188" actId="478"/>
          <ac:spMkLst>
            <pc:docMk/>
            <pc:sldMk cId="0" sldId="1530"/>
            <ac:spMk id="11" creationId="{00000000-0000-0000-0000-000000000000}"/>
          </ac:spMkLst>
        </pc:spChg>
        <pc:spChg chg="mod">
          <ac:chgData name="Darko Bizjak" userId="5d671f2d-59b2-41e1-9834-29a964c912a4" providerId="ADAL" clId="{3DEFF297-9A69-422B-984F-6C224E37255E}" dt="2025-08-27T13:23:32.113" v="3166" actId="403"/>
          <ac:spMkLst>
            <pc:docMk/>
            <pc:sldMk cId="0" sldId="1530"/>
            <ac:spMk id="13" creationId="{00000000-0000-0000-0000-000000000000}"/>
          </ac:spMkLst>
        </pc:spChg>
        <pc:spChg chg="mod">
          <ac:chgData name="Darko Bizjak" userId="5d671f2d-59b2-41e1-9834-29a964c912a4" providerId="ADAL" clId="{3DEFF297-9A69-422B-984F-6C224E37255E}" dt="2025-08-27T13:23:32.113" v="3166" actId="403"/>
          <ac:spMkLst>
            <pc:docMk/>
            <pc:sldMk cId="0" sldId="1530"/>
            <ac:spMk id="14" creationId="{00000000-0000-0000-0000-000000000000}"/>
          </ac:spMkLst>
        </pc:spChg>
        <pc:spChg chg="add">
          <ac:chgData name="Darko Bizjak" userId="5d671f2d-59b2-41e1-9834-29a964c912a4" providerId="ADAL" clId="{3DEFF297-9A69-422B-984F-6C224E37255E}" dt="2025-08-27T13:24:11.012" v="3171" actId="11529"/>
          <ac:spMkLst>
            <pc:docMk/>
            <pc:sldMk cId="0" sldId="1530"/>
            <ac:spMk id="15" creationId="{82BD3F5A-290F-0FF1-FE9A-A6C87F925656}"/>
          </ac:spMkLst>
        </pc:spChg>
        <pc:spChg chg="mod">
          <ac:chgData name="Darko Bizjak" userId="5d671f2d-59b2-41e1-9834-29a964c912a4" providerId="ADAL" clId="{3DEFF297-9A69-422B-984F-6C224E37255E}" dt="2025-08-27T13:23:32.113" v="3166" actId="403"/>
          <ac:spMkLst>
            <pc:docMk/>
            <pc:sldMk cId="0" sldId="1530"/>
            <ac:spMk id="16" creationId="{00000000-0000-0000-0000-000000000000}"/>
          </ac:spMkLst>
        </pc:spChg>
        <pc:spChg chg="add mod">
          <ac:chgData name="Darko Bizjak" userId="5d671f2d-59b2-41e1-9834-29a964c912a4" providerId="ADAL" clId="{3DEFF297-9A69-422B-984F-6C224E37255E}" dt="2025-08-27T13:24:46.221" v="3189" actId="1076"/>
          <ac:spMkLst>
            <pc:docMk/>
            <pc:sldMk cId="0" sldId="1530"/>
            <ac:spMk id="17" creationId="{40512E06-2DFC-5612-9260-D7939B1E1197}"/>
          </ac:spMkLst>
        </pc:spChg>
        <pc:spChg chg="mod">
          <ac:chgData name="Darko Bizjak" userId="5d671f2d-59b2-41e1-9834-29a964c912a4" providerId="ADAL" clId="{3DEFF297-9A69-422B-984F-6C224E37255E}" dt="2025-08-27T13:23:32.113" v="3166" actId="403"/>
          <ac:spMkLst>
            <pc:docMk/>
            <pc:sldMk cId="0" sldId="1530"/>
            <ac:spMk id="18" creationId="{00000000-0000-0000-0000-000000000000}"/>
          </ac:spMkLst>
        </pc:spChg>
        <pc:spChg chg="mod">
          <ac:chgData name="Darko Bizjak" userId="5d671f2d-59b2-41e1-9834-29a964c912a4" providerId="ADAL" clId="{3DEFF297-9A69-422B-984F-6C224E37255E}" dt="2025-08-27T13:23:32.113" v="3166" actId="403"/>
          <ac:spMkLst>
            <pc:docMk/>
            <pc:sldMk cId="0" sldId="1530"/>
            <ac:spMk id="21" creationId="{A7E94CFF-EB11-DA36-EF0F-F1FFA5B861B4}"/>
          </ac:spMkLst>
        </pc:spChg>
        <pc:spChg chg="mod">
          <ac:chgData name="Darko Bizjak" userId="5d671f2d-59b2-41e1-9834-29a964c912a4" providerId="ADAL" clId="{3DEFF297-9A69-422B-984F-6C224E37255E}" dt="2025-08-27T13:38:37.719" v="3401" actId="20577"/>
          <ac:spMkLst>
            <pc:docMk/>
            <pc:sldMk cId="0" sldId="1530"/>
            <ac:spMk id="22" creationId="{AFA00851-6F77-1352-1826-364680BA14B9}"/>
          </ac:spMkLst>
        </pc:spChg>
        <pc:spChg chg="add mod">
          <ac:chgData name="Darko Bizjak" userId="5d671f2d-59b2-41e1-9834-29a964c912a4" providerId="ADAL" clId="{3DEFF297-9A69-422B-984F-6C224E37255E}" dt="2025-08-27T13:26:21.149" v="3224" actId="1076"/>
          <ac:spMkLst>
            <pc:docMk/>
            <pc:sldMk cId="0" sldId="1530"/>
            <ac:spMk id="23" creationId="{F11AB524-957D-5E82-F8BD-00187C0537C3}"/>
          </ac:spMkLst>
        </pc:spChg>
        <pc:spChg chg="add mod">
          <ac:chgData name="Darko Bizjak" userId="5d671f2d-59b2-41e1-9834-29a964c912a4" providerId="ADAL" clId="{3DEFF297-9A69-422B-984F-6C224E37255E}" dt="2025-08-27T13:24:54.840" v="3191" actId="1076"/>
          <ac:spMkLst>
            <pc:docMk/>
            <pc:sldMk cId="0" sldId="1530"/>
            <ac:spMk id="24" creationId="{6C743E84-F3C4-D120-AF83-E9D6D17C286D}"/>
          </ac:spMkLst>
        </pc:spChg>
        <pc:spChg chg="add mod">
          <ac:chgData name="Darko Bizjak" userId="5d671f2d-59b2-41e1-9834-29a964c912a4" providerId="ADAL" clId="{3DEFF297-9A69-422B-984F-6C224E37255E}" dt="2025-08-27T13:25:05.409" v="3193" actId="1076"/>
          <ac:spMkLst>
            <pc:docMk/>
            <pc:sldMk cId="0" sldId="1530"/>
            <ac:spMk id="25" creationId="{B3824FFE-27FF-C388-F777-BC5EA3D1A7C4}"/>
          </ac:spMkLst>
        </pc:spChg>
        <pc:spChg chg="add mod">
          <ac:chgData name="Darko Bizjak" userId="5d671f2d-59b2-41e1-9834-29a964c912a4" providerId="ADAL" clId="{3DEFF297-9A69-422B-984F-6C224E37255E}" dt="2025-08-27T13:25:08.851" v="3195" actId="1076"/>
          <ac:spMkLst>
            <pc:docMk/>
            <pc:sldMk cId="0" sldId="1530"/>
            <ac:spMk id="26" creationId="{81B1E904-B7FA-B941-A9A0-BD6405563F36}"/>
          </ac:spMkLst>
        </pc:spChg>
        <pc:spChg chg="add mod">
          <ac:chgData name="Darko Bizjak" userId="5d671f2d-59b2-41e1-9834-29a964c912a4" providerId="ADAL" clId="{3DEFF297-9A69-422B-984F-6C224E37255E}" dt="2025-08-27T13:26:27.197" v="3225" actId="13822"/>
          <ac:spMkLst>
            <pc:docMk/>
            <pc:sldMk cId="0" sldId="1530"/>
            <ac:spMk id="27" creationId="{E107BD41-5472-65D7-92AC-8787265A7C63}"/>
          </ac:spMkLst>
        </pc:spChg>
        <pc:spChg chg="add mod">
          <ac:chgData name="Darko Bizjak" userId="5d671f2d-59b2-41e1-9834-29a964c912a4" providerId="ADAL" clId="{3DEFF297-9A69-422B-984F-6C224E37255E}" dt="2025-08-27T13:26:30.007" v="3226" actId="13822"/>
          <ac:spMkLst>
            <pc:docMk/>
            <pc:sldMk cId="0" sldId="1530"/>
            <ac:spMk id="28" creationId="{129E9A7D-B6AC-64CD-8A30-1D49888AE5E8}"/>
          </ac:spMkLst>
        </pc:spChg>
        <pc:spChg chg="add mod">
          <ac:chgData name="Darko Bizjak" userId="5d671f2d-59b2-41e1-9834-29a964c912a4" providerId="ADAL" clId="{3DEFF297-9A69-422B-984F-6C224E37255E}" dt="2025-08-27T13:26:34.031" v="3228" actId="13822"/>
          <ac:spMkLst>
            <pc:docMk/>
            <pc:sldMk cId="0" sldId="1530"/>
            <ac:spMk id="29" creationId="{91377CCC-F450-3FB4-551B-F9E91A741E12}"/>
          </ac:spMkLst>
        </pc:spChg>
        <pc:graphicFrameChg chg="modGraphic">
          <ac:chgData name="Darko Bizjak" userId="5d671f2d-59b2-41e1-9834-29a964c912a4" providerId="ADAL" clId="{3DEFF297-9A69-422B-984F-6C224E37255E}" dt="2025-08-27T13:26:08.012" v="3217" actId="20577"/>
          <ac:graphicFrameMkLst>
            <pc:docMk/>
            <pc:sldMk cId="0" sldId="1530"/>
            <ac:graphicFrameMk id="8" creationId="{00000000-0000-0000-0000-000000000000}"/>
          </ac:graphicFrameMkLst>
        </pc:graphicFrameChg>
      </pc:sldChg>
      <pc:sldChg chg="add">
        <pc:chgData name="Darko Bizjak" userId="5d671f2d-59b2-41e1-9834-29a964c912a4" providerId="ADAL" clId="{3DEFF297-9A69-422B-984F-6C224E37255E}" dt="2025-08-28T06:31:43.715" v="3612"/>
        <pc:sldMkLst>
          <pc:docMk/>
          <pc:sldMk cId="532457902" sldId="1530"/>
        </pc:sldMkLst>
      </pc:sldChg>
      <pc:sldChg chg="add del">
        <pc:chgData name="Darko Bizjak" userId="5d671f2d-59b2-41e1-9834-29a964c912a4" providerId="ADAL" clId="{3DEFF297-9A69-422B-984F-6C224E37255E}" dt="2025-08-28T06:31:36.201" v="3611" actId="2696"/>
        <pc:sldMkLst>
          <pc:docMk/>
          <pc:sldMk cId="1731959364" sldId="1530"/>
        </pc:sldMkLst>
      </pc:sldChg>
      <pc:sldChg chg="addSp delSp modSp new del mod">
        <pc:chgData name="Darko Bizjak" userId="5d671f2d-59b2-41e1-9834-29a964c912a4" providerId="ADAL" clId="{3DEFF297-9A69-422B-984F-6C224E37255E}" dt="2025-08-27T13:52:18.189" v="3472" actId="2696"/>
        <pc:sldMkLst>
          <pc:docMk/>
          <pc:sldMk cId="2253667433" sldId="1531"/>
        </pc:sldMkLst>
        <pc:spChg chg="mod">
          <ac:chgData name="Darko Bizjak" userId="5d671f2d-59b2-41e1-9834-29a964c912a4" providerId="ADAL" clId="{3DEFF297-9A69-422B-984F-6C224E37255E}" dt="2025-08-27T13:38:46.025" v="3402" actId="113"/>
          <ac:spMkLst>
            <pc:docMk/>
            <pc:sldMk cId="2253667433" sldId="1531"/>
            <ac:spMk id="2" creationId="{55D5EBC3-B767-721A-12E8-CA3558AEEDEA}"/>
          </ac:spMkLst>
        </pc:spChg>
        <pc:spChg chg="del">
          <ac:chgData name="Darko Bizjak" userId="5d671f2d-59b2-41e1-9834-29a964c912a4" providerId="ADAL" clId="{3DEFF297-9A69-422B-984F-6C224E37255E}" dt="2025-08-27T13:29:41.222" v="3230" actId="22"/>
          <ac:spMkLst>
            <pc:docMk/>
            <pc:sldMk cId="2253667433" sldId="1531"/>
            <ac:spMk id="3" creationId="{27739109-6D99-AACB-780D-1C9978B43499}"/>
          </ac:spMkLst>
        </pc:spChg>
        <pc:spChg chg="add mod">
          <ac:chgData name="Darko Bizjak" userId="5d671f2d-59b2-41e1-9834-29a964c912a4" providerId="ADAL" clId="{3DEFF297-9A69-422B-984F-6C224E37255E}" dt="2025-08-27T13:30:22.668" v="3265" actId="1076"/>
          <ac:spMkLst>
            <pc:docMk/>
            <pc:sldMk cId="2253667433" sldId="1531"/>
            <ac:spMk id="6" creationId="{14045F6E-CA51-532A-1E25-E900FDC50125}"/>
          </ac:spMkLst>
        </pc:spChg>
        <pc:spChg chg="add mod">
          <ac:chgData name="Darko Bizjak" userId="5d671f2d-59b2-41e1-9834-29a964c912a4" providerId="ADAL" clId="{3DEFF297-9A69-422B-984F-6C224E37255E}" dt="2025-08-27T13:30:28.992" v="3267" actId="1076"/>
          <ac:spMkLst>
            <pc:docMk/>
            <pc:sldMk cId="2253667433" sldId="1531"/>
            <ac:spMk id="7" creationId="{18982387-F3A7-9FD9-8D5A-604E9B981CF2}"/>
          </ac:spMkLst>
        </pc:spChg>
        <pc:spChg chg="add mod">
          <ac:chgData name="Darko Bizjak" userId="5d671f2d-59b2-41e1-9834-29a964c912a4" providerId="ADAL" clId="{3DEFF297-9A69-422B-984F-6C224E37255E}" dt="2025-08-27T13:35:08.923" v="3378" actId="6549"/>
          <ac:spMkLst>
            <pc:docMk/>
            <pc:sldMk cId="2253667433" sldId="1531"/>
            <ac:spMk id="9" creationId="{51DB12A3-588D-A72D-889E-40F028AB690B}"/>
          </ac:spMkLst>
        </pc:spChg>
        <pc:spChg chg="add mod">
          <ac:chgData name="Darko Bizjak" userId="5d671f2d-59b2-41e1-9834-29a964c912a4" providerId="ADAL" clId="{3DEFF297-9A69-422B-984F-6C224E37255E}" dt="2025-08-27T13:33:24.075" v="3304" actId="1076"/>
          <ac:spMkLst>
            <pc:docMk/>
            <pc:sldMk cId="2253667433" sldId="1531"/>
            <ac:spMk id="10" creationId="{657D0178-C6D3-052B-591E-51207A51AE41}"/>
          </ac:spMkLst>
        </pc:spChg>
        <pc:spChg chg="add mod">
          <ac:chgData name="Darko Bizjak" userId="5d671f2d-59b2-41e1-9834-29a964c912a4" providerId="ADAL" clId="{3DEFF297-9A69-422B-984F-6C224E37255E}" dt="2025-08-27T13:35:00.736" v="3376" actId="113"/>
          <ac:spMkLst>
            <pc:docMk/>
            <pc:sldMk cId="2253667433" sldId="1531"/>
            <ac:spMk id="11" creationId="{4AACC657-3402-2D87-3F5D-F54A95EAE666}"/>
          </ac:spMkLst>
        </pc:spChg>
        <pc:picChg chg="add mod ord">
          <ac:chgData name="Darko Bizjak" userId="5d671f2d-59b2-41e1-9834-29a964c912a4" providerId="ADAL" clId="{3DEFF297-9A69-422B-984F-6C224E37255E}" dt="2025-08-27T13:33:28.572" v="3305" actId="14100"/>
          <ac:picMkLst>
            <pc:docMk/>
            <pc:sldMk cId="2253667433" sldId="1531"/>
            <ac:picMk id="5" creationId="{833B8C4B-B2F1-0840-B013-3AD10FC24E89}"/>
          </ac:picMkLst>
        </pc:picChg>
      </pc:sldChg>
      <pc:sldChg chg="add del">
        <pc:chgData name="Darko Bizjak" userId="5d671f2d-59b2-41e1-9834-29a964c912a4" providerId="ADAL" clId="{3DEFF297-9A69-422B-984F-6C224E37255E}" dt="2025-08-28T06:31:36.201" v="3611" actId="2696"/>
        <pc:sldMkLst>
          <pc:docMk/>
          <pc:sldMk cId="2625335688" sldId="1531"/>
        </pc:sldMkLst>
      </pc:sldChg>
      <pc:sldChg chg="add modNotes modNotesTx">
        <pc:chgData name="Darko Bizjak" userId="5d671f2d-59b2-41e1-9834-29a964c912a4" providerId="ADAL" clId="{3DEFF297-9A69-422B-984F-6C224E37255E}" dt="2025-08-28T07:54:05.512" v="4240" actId="478"/>
        <pc:sldMkLst>
          <pc:docMk/>
          <pc:sldMk cId="2666378170" sldId="1531"/>
        </pc:sldMkLst>
      </pc:sldChg>
      <pc:sldChg chg="modSp add del mod">
        <pc:chgData name="Darko Bizjak" userId="5d671f2d-59b2-41e1-9834-29a964c912a4" providerId="ADAL" clId="{3DEFF297-9A69-422B-984F-6C224E37255E}" dt="2025-08-28T07:14:50.806" v="3878" actId="47"/>
        <pc:sldMkLst>
          <pc:docMk/>
          <pc:sldMk cId="3787592104" sldId="1532"/>
        </pc:sldMkLst>
        <pc:spChg chg="mod">
          <ac:chgData name="Darko Bizjak" userId="5d671f2d-59b2-41e1-9834-29a964c912a4" providerId="ADAL" clId="{3DEFF297-9A69-422B-984F-6C224E37255E}" dt="2025-08-28T07:14:20.185" v="3868" actId="20577"/>
          <ac:spMkLst>
            <pc:docMk/>
            <pc:sldMk cId="3787592104" sldId="1532"/>
            <ac:spMk id="2" creationId="{59549993-494F-E6BE-DB62-995D480CF448}"/>
          </ac:spMkLst>
        </pc:spChg>
        <pc:spChg chg="mod">
          <ac:chgData name="Darko Bizjak" userId="5d671f2d-59b2-41e1-9834-29a964c912a4" providerId="ADAL" clId="{3DEFF297-9A69-422B-984F-6C224E37255E}" dt="2025-08-28T07:14:25.376" v="3869" actId="21"/>
          <ac:spMkLst>
            <pc:docMk/>
            <pc:sldMk cId="3787592104" sldId="1532"/>
            <ac:spMk id="3" creationId="{D80FBE69-9F54-49D7-206E-B1FE7A95DD53}"/>
          </ac:spMkLst>
        </pc:spChg>
      </pc:sldChg>
      <pc:sldChg chg="modSp add mod">
        <pc:chgData name="Darko Bizjak" userId="5d671f2d-59b2-41e1-9834-29a964c912a4" providerId="ADAL" clId="{3DEFF297-9A69-422B-984F-6C224E37255E}" dt="2025-08-28T07:23:36.487" v="4086" actId="20577"/>
        <pc:sldMkLst>
          <pc:docMk/>
          <pc:sldMk cId="3746077525" sldId="1533"/>
        </pc:sldMkLst>
        <pc:spChg chg="mod">
          <ac:chgData name="Darko Bizjak" userId="5d671f2d-59b2-41e1-9834-29a964c912a4" providerId="ADAL" clId="{3DEFF297-9A69-422B-984F-6C224E37255E}" dt="2025-08-28T07:15:18.854" v="3910" actId="20577"/>
          <ac:spMkLst>
            <pc:docMk/>
            <pc:sldMk cId="3746077525" sldId="1533"/>
            <ac:spMk id="2" creationId="{11931737-0BD5-C171-B25C-DA04563A5045}"/>
          </ac:spMkLst>
        </pc:spChg>
        <pc:spChg chg="mod">
          <ac:chgData name="Darko Bizjak" userId="5d671f2d-59b2-41e1-9834-29a964c912a4" providerId="ADAL" clId="{3DEFF297-9A69-422B-984F-6C224E37255E}" dt="2025-08-28T07:23:36.487" v="4086" actId="20577"/>
          <ac:spMkLst>
            <pc:docMk/>
            <pc:sldMk cId="3746077525" sldId="1533"/>
            <ac:spMk id="3" creationId="{08334951-E568-176D-E94F-E976EB4D8D40}"/>
          </ac:spMkLst>
        </pc:spChg>
      </pc:sldChg>
      <pc:sldChg chg="addSp modSp new mod modNotesTx">
        <pc:chgData name="Darko Bizjak" userId="5d671f2d-59b2-41e1-9834-29a964c912a4" providerId="ADAL" clId="{3DEFF297-9A69-422B-984F-6C224E37255E}" dt="2025-08-28T06:58:59.472" v="3801" actId="20577"/>
        <pc:sldMkLst>
          <pc:docMk/>
          <pc:sldMk cId="1214471524" sldId="1534"/>
        </pc:sldMkLst>
        <pc:spChg chg="mod">
          <ac:chgData name="Darko Bizjak" userId="5d671f2d-59b2-41e1-9834-29a964c912a4" providerId="ADAL" clId="{3DEFF297-9A69-422B-984F-6C224E37255E}" dt="2025-08-27T14:07:59.607" v="3522" actId="113"/>
          <ac:spMkLst>
            <pc:docMk/>
            <pc:sldMk cId="1214471524" sldId="1534"/>
            <ac:spMk id="2" creationId="{396F146C-813F-12DD-BC2D-9D1B655306A5}"/>
          </ac:spMkLst>
        </pc:spChg>
        <pc:spChg chg="add mod">
          <ac:chgData name="Darko Bizjak" userId="5d671f2d-59b2-41e1-9834-29a964c912a4" providerId="ADAL" clId="{3DEFF297-9A69-422B-984F-6C224E37255E}" dt="2025-08-28T06:34:01.524" v="3635" actId="1076"/>
          <ac:spMkLst>
            <pc:docMk/>
            <pc:sldMk cId="1214471524" sldId="1534"/>
            <ac:spMk id="6" creationId="{A0C8D5F5-7894-947B-67D5-55913803A423}"/>
          </ac:spMkLst>
        </pc:spChg>
        <pc:spChg chg="add mod">
          <ac:chgData name="Darko Bizjak" userId="5d671f2d-59b2-41e1-9834-29a964c912a4" providerId="ADAL" clId="{3DEFF297-9A69-422B-984F-6C224E37255E}" dt="2025-08-28T06:34:03.890" v="3636" actId="1076"/>
          <ac:spMkLst>
            <pc:docMk/>
            <pc:sldMk cId="1214471524" sldId="1534"/>
            <ac:spMk id="8" creationId="{8CDBE035-D611-220F-07F2-009E43654A93}"/>
          </ac:spMkLst>
        </pc:spChg>
        <pc:picChg chg="add mod">
          <ac:chgData name="Darko Bizjak" userId="5d671f2d-59b2-41e1-9834-29a964c912a4" providerId="ADAL" clId="{3DEFF297-9A69-422B-984F-6C224E37255E}" dt="2025-08-27T14:07:29.366" v="3487" actId="1076"/>
          <ac:picMkLst>
            <pc:docMk/>
            <pc:sldMk cId="1214471524" sldId="1534"/>
            <ac:picMk id="4" creationId="{6FE2C772-DDD1-89E9-8064-379B0D2433CE}"/>
          </ac:picMkLst>
        </pc:picChg>
      </pc:sldChg>
      <pc:sldChg chg="addSp modSp new mod">
        <pc:chgData name="Darko Bizjak" userId="5d671f2d-59b2-41e1-9834-29a964c912a4" providerId="ADAL" clId="{3DEFF297-9A69-422B-984F-6C224E37255E}" dt="2025-08-28T07:23:21.709" v="4085" actId="20577"/>
        <pc:sldMkLst>
          <pc:docMk/>
          <pc:sldMk cId="3876249102" sldId="1535"/>
        </pc:sldMkLst>
        <pc:spChg chg="mod">
          <ac:chgData name="Darko Bizjak" userId="5d671f2d-59b2-41e1-9834-29a964c912a4" providerId="ADAL" clId="{3DEFF297-9A69-422B-984F-6C224E37255E}" dt="2025-08-27T14:14:38.382" v="3552" actId="113"/>
          <ac:spMkLst>
            <pc:docMk/>
            <pc:sldMk cId="3876249102" sldId="1535"/>
            <ac:spMk id="2" creationId="{6A3701DE-024E-D982-F69B-6E0A18EF29BE}"/>
          </ac:spMkLst>
        </pc:spChg>
        <pc:spChg chg="add mod">
          <ac:chgData name="Darko Bizjak" userId="5d671f2d-59b2-41e1-9834-29a964c912a4" providerId="ADAL" clId="{3DEFF297-9A69-422B-984F-6C224E37255E}" dt="2025-08-28T07:23:21.709" v="4085" actId="20577"/>
          <ac:spMkLst>
            <pc:docMk/>
            <pc:sldMk cId="3876249102" sldId="1535"/>
            <ac:spMk id="4" creationId="{FFA82860-976A-89D5-E7C5-3701067E121B}"/>
          </ac:spMkLst>
        </pc:spChg>
        <pc:spChg chg="add mod">
          <ac:chgData name="Darko Bizjak" userId="5d671f2d-59b2-41e1-9834-29a964c912a4" providerId="ADAL" clId="{3DEFF297-9A69-422B-984F-6C224E37255E}" dt="2025-08-27T14:16:08.926" v="3596" actId="403"/>
          <ac:spMkLst>
            <pc:docMk/>
            <pc:sldMk cId="3876249102" sldId="1535"/>
            <ac:spMk id="5" creationId="{1CB9FBC0-41F2-2488-231D-4D7AEC65F897}"/>
          </ac:spMkLst>
        </pc:spChg>
      </pc:sldChg>
      <pc:sldChg chg="modSp new mod">
        <pc:chgData name="Darko Bizjak" userId="5d671f2d-59b2-41e1-9834-29a964c912a4" providerId="ADAL" clId="{3DEFF297-9A69-422B-984F-6C224E37255E}" dt="2025-08-28T06:33:25.967" v="3634" actId="27636"/>
        <pc:sldMkLst>
          <pc:docMk/>
          <pc:sldMk cId="3985976192" sldId="1536"/>
        </pc:sldMkLst>
        <pc:spChg chg="mod">
          <ac:chgData name="Darko Bizjak" userId="5d671f2d-59b2-41e1-9834-29a964c912a4" providerId="ADAL" clId="{3DEFF297-9A69-422B-984F-6C224E37255E}" dt="2025-08-28T06:33:05.314" v="3626" actId="108"/>
          <ac:spMkLst>
            <pc:docMk/>
            <pc:sldMk cId="3985976192" sldId="1536"/>
            <ac:spMk id="2" creationId="{C640AF57-6338-4C02-BBB9-D650C35BC305}"/>
          </ac:spMkLst>
        </pc:spChg>
        <pc:spChg chg="mod">
          <ac:chgData name="Darko Bizjak" userId="5d671f2d-59b2-41e1-9834-29a964c912a4" providerId="ADAL" clId="{3DEFF297-9A69-422B-984F-6C224E37255E}" dt="2025-08-28T06:33:25.967" v="3634" actId="27636"/>
          <ac:spMkLst>
            <pc:docMk/>
            <pc:sldMk cId="3985976192" sldId="1536"/>
            <ac:spMk id="3" creationId="{596F5C73-AE57-5469-CB38-F06008EBAB59}"/>
          </ac:spMkLst>
        </pc:spChg>
      </pc:sldChg>
      <pc:sldChg chg="addSp modSp new mod">
        <pc:chgData name="Darko Bizjak" userId="5d671f2d-59b2-41e1-9834-29a964c912a4" providerId="ADAL" clId="{3DEFF297-9A69-422B-984F-6C224E37255E}" dt="2025-08-28T08:16:39.609" v="4269" actId="403"/>
        <pc:sldMkLst>
          <pc:docMk/>
          <pc:sldMk cId="1530858989" sldId="1553"/>
        </pc:sldMkLst>
        <pc:spChg chg="mod">
          <ac:chgData name="Darko Bizjak" userId="5d671f2d-59b2-41e1-9834-29a964c912a4" providerId="ADAL" clId="{3DEFF297-9A69-422B-984F-6C224E37255E}" dt="2025-08-28T08:16:32.944" v="4267" actId="113"/>
          <ac:spMkLst>
            <pc:docMk/>
            <pc:sldMk cId="1530858989" sldId="1553"/>
            <ac:spMk id="2" creationId="{D015DF5A-10B3-A2BA-FB92-BA04F4061D2C}"/>
          </ac:spMkLst>
        </pc:spChg>
        <pc:spChg chg="add mod">
          <ac:chgData name="Darko Bizjak" userId="5d671f2d-59b2-41e1-9834-29a964c912a4" providerId="ADAL" clId="{3DEFF297-9A69-422B-984F-6C224E37255E}" dt="2025-08-28T08:16:39.609" v="4269" actId="403"/>
          <ac:spMkLst>
            <pc:docMk/>
            <pc:sldMk cId="1530858989" sldId="1553"/>
            <ac:spMk id="6" creationId="{479023E6-7B00-4CC4-29BD-F01DBB983F72}"/>
          </ac:spMkLst>
        </pc:spChg>
        <pc:spChg chg="add mod">
          <ac:chgData name="Darko Bizjak" userId="5d671f2d-59b2-41e1-9834-29a964c912a4" providerId="ADAL" clId="{3DEFF297-9A69-422B-984F-6C224E37255E}" dt="2025-08-28T07:49:25.209" v="4238" actId="1076"/>
          <ac:spMkLst>
            <pc:docMk/>
            <pc:sldMk cId="1530858989" sldId="1553"/>
            <ac:spMk id="7" creationId="{3D5370DE-4506-9D8F-6AE4-8E660C29F251}"/>
          </ac:spMkLst>
        </pc:spChg>
        <pc:picChg chg="add mod">
          <ac:chgData name="Darko Bizjak" userId="5d671f2d-59b2-41e1-9834-29a964c912a4" providerId="ADAL" clId="{3DEFF297-9A69-422B-984F-6C224E37255E}" dt="2025-08-28T08:16:36.645" v="4268" actId="14100"/>
          <ac:picMkLst>
            <pc:docMk/>
            <pc:sldMk cId="1530858989" sldId="1553"/>
            <ac:picMk id="4" creationId="{576F9307-9B2D-9161-6C6B-660C53509CC1}"/>
          </ac:picMkLst>
        </pc:picChg>
      </pc:sldChg>
      <pc:sldMasterChg chg="delSldLayout">
        <pc:chgData name="Darko Bizjak" userId="5d671f2d-59b2-41e1-9834-29a964c912a4" providerId="ADAL" clId="{3DEFF297-9A69-422B-984F-6C224E37255E}" dt="2025-08-22T08:41:24.101" v="3" actId="47"/>
        <pc:sldMasterMkLst>
          <pc:docMk/>
          <pc:sldMasterMk cId="4114365103" sldId="2147483648"/>
        </pc:sldMasterMkLst>
        <pc:sldLayoutChg chg="del">
          <pc:chgData name="Darko Bizjak" userId="5d671f2d-59b2-41e1-9834-29a964c912a4" providerId="ADAL" clId="{3DEFF297-9A69-422B-984F-6C224E37255E}" dt="2025-08-22T08:41:24.101" v="3" actId="47"/>
          <pc:sldLayoutMkLst>
            <pc:docMk/>
            <pc:sldMasterMk cId="4114365103" sldId="2147483648"/>
            <pc:sldLayoutMk cId="1101720455" sldId="2147483662"/>
          </pc:sldLayoutMkLst>
        </pc:sldLayoutChg>
      </pc:sldMasterChg>
      <pc:sldMasterChg chg="modSldLayout">
        <pc:chgData name="Darko Bizjak" userId="5d671f2d-59b2-41e1-9834-29a964c912a4" providerId="ADAL" clId="{3DEFF297-9A69-422B-984F-6C224E37255E}" dt="2025-08-22T08:54:15.208" v="143" actId="1076"/>
        <pc:sldMasterMkLst>
          <pc:docMk/>
          <pc:sldMasterMk cId="2277824898" sldId="2147483660"/>
        </pc:sldMasterMkLst>
        <pc:sldLayoutChg chg="modSp mod">
          <pc:chgData name="Darko Bizjak" userId="5d671f2d-59b2-41e1-9834-29a964c912a4" providerId="ADAL" clId="{3DEFF297-9A69-422B-984F-6C224E37255E}" dt="2025-08-22T08:52:39.702" v="135" actId="20577"/>
          <pc:sldLayoutMkLst>
            <pc:docMk/>
            <pc:sldMasterMk cId="2277824898" sldId="2147483660"/>
            <pc:sldLayoutMk cId="1429998033" sldId="2147483652"/>
          </pc:sldLayoutMkLst>
          <pc:spChg chg="mod">
            <ac:chgData name="Darko Bizjak" userId="5d671f2d-59b2-41e1-9834-29a964c912a4" providerId="ADAL" clId="{3DEFF297-9A69-422B-984F-6C224E37255E}" dt="2025-08-22T08:52:39.702" v="135" actId="20577"/>
            <ac:spMkLst>
              <pc:docMk/>
              <pc:sldMasterMk cId="2277824898" sldId="2147483660"/>
              <pc:sldLayoutMk cId="1429998033" sldId="2147483652"/>
              <ac:spMk id="8" creationId="{652D301D-275A-1D9E-FF04-15BB8E3F25A2}"/>
            </ac:spMkLst>
          </pc:spChg>
        </pc:sldLayoutChg>
        <pc:sldLayoutChg chg="modSp mod">
          <pc:chgData name="Darko Bizjak" userId="5d671f2d-59b2-41e1-9834-29a964c912a4" providerId="ADAL" clId="{3DEFF297-9A69-422B-984F-6C224E37255E}" dt="2025-08-22T08:52:44.102" v="136" actId="20577"/>
          <pc:sldLayoutMkLst>
            <pc:docMk/>
            <pc:sldMasterMk cId="2277824898" sldId="2147483660"/>
            <pc:sldLayoutMk cId="832289189" sldId="2147483661"/>
          </pc:sldLayoutMkLst>
          <pc:spChg chg="mod">
            <ac:chgData name="Darko Bizjak" userId="5d671f2d-59b2-41e1-9834-29a964c912a4" providerId="ADAL" clId="{3DEFF297-9A69-422B-984F-6C224E37255E}" dt="2025-08-22T08:52:44.102" v="136" actId="20577"/>
            <ac:spMkLst>
              <pc:docMk/>
              <pc:sldMasterMk cId="2277824898" sldId="2147483660"/>
              <pc:sldLayoutMk cId="832289189" sldId="2147483661"/>
              <ac:spMk id="8" creationId="{48311193-2FC3-49A3-9351-3D955557B6F6}"/>
            </ac:spMkLst>
          </pc:spChg>
        </pc:sldLayoutChg>
        <pc:sldLayoutChg chg="addSp delSp modSp mod">
          <pc:chgData name="Darko Bizjak" userId="5d671f2d-59b2-41e1-9834-29a964c912a4" providerId="ADAL" clId="{3DEFF297-9A69-422B-984F-6C224E37255E}" dt="2025-08-22T08:54:15.208" v="143" actId="1076"/>
          <pc:sldLayoutMkLst>
            <pc:docMk/>
            <pc:sldMasterMk cId="2277824898" sldId="2147483660"/>
            <pc:sldLayoutMk cId="4000325625" sldId="2147483665"/>
          </pc:sldLayoutMkLst>
          <pc:spChg chg="add mod">
            <ac:chgData name="Darko Bizjak" userId="5d671f2d-59b2-41e1-9834-29a964c912a4" providerId="ADAL" clId="{3DEFF297-9A69-422B-984F-6C224E37255E}" dt="2025-08-22T08:54:15.208" v="143" actId="1076"/>
            <ac:spMkLst>
              <pc:docMk/>
              <pc:sldMasterMk cId="2277824898" sldId="2147483660"/>
              <pc:sldLayoutMk cId="4000325625" sldId="2147483665"/>
              <ac:spMk id="10" creationId="{B92B3D96-386C-FEE5-E1A8-083054FF0234}"/>
            </ac:spMkLst>
          </pc:spChg>
          <pc:picChg chg="add mod">
            <ac:chgData name="Darko Bizjak" userId="5d671f2d-59b2-41e1-9834-29a964c912a4" providerId="ADAL" clId="{3DEFF297-9A69-422B-984F-6C224E37255E}" dt="2025-08-22T08:53:25.152" v="140" actId="1076"/>
            <ac:picMkLst>
              <pc:docMk/>
              <pc:sldMasterMk cId="2277824898" sldId="2147483660"/>
              <pc:sldLayoutMk cId="4000325625" sldId="2147483665"/>
              <ac:picMk id="9" creationId="{F27373B9-D3BC-B78A-CC47-EC0A6F59DD37}"/>
            </ac:picMkLst>
          </pc:picChg>
        </pc:sldLayoutChg>
      </pc:sldMasterChg>
      <pc:sldMasterChg chg="del delSldLayout">
        <pc:chgData name="Darko Bizjak" userId="5d671f2d-59b2-41e1-9834-29a964c912a4" providerId="ADAL" clId="{3DEFF297-9A69-422B-984F-6C224E37255E}" dt="2025-08-27T13:25:34.857" v="3206" actId="47"/>
        <pc:sldMasterMkLst>
          <pc:docMk/>
          <pc:sldMasterMk cId="3413873770" sldId="2147483666"/>
        </pc:sldMasterMkLst>
        <pc:sldLayoutChg chg="del">
          <pc:chgData name="Darko Bizjak" userId="5d671f2d-59b2-41e1-9834-29a964c912a4" providerId="ADAL" clId="{3DEFF297-9A69-422B-984F-6C224E37255E}" dt="2025-08-27T13:25:34.857" v="3206" actId="47"/>
          <pc:sldLayoutMkLst>
            <pc:docMk/>
            <pc:sldMasterMk cId="3413873770" sldId="2147483666"/>
            <pc:sldLayoutMk cId="1884134007" sldId="2147483667"/>
          </pc:sldLayoutMkLst>
        </pc:sldLayoutChg>
        <pc:sldLayoutChg chg="del">
          <pc:chgData name="Darko Bizjak" userId="5d671f2d-59b2-41e1-9834-29a964c912a4" providerId="ADAL" clId="{3DEFF297-9A69-422B-984F-6C224E37255E}" dt="2025-08-27T13:25:34.857" v="3206" actId="47"/>
          <pc:sldLayoutMkLst>
            <pc:docMk/>
            <pc:sldMasterMk cId="3413873770" sldId="2147483666"/>
            <pc:sldLayoutMk cId="1829197638" sldId="2147483668"/>
          </pc:sldLayoutMkLst>
        </pc:sldLayoutChg>
        <pc:sldLayoutChg chg="del">
          <pc:chgData name="Darko Bizjak" userId="5d671f2d-59b2-41e1-9834-29a964c912a4" providerId="ADAL" clId="{3DEFF297-9A69-422B-984F-6C224E37255E}" dt="2025-08-27T13:25:34.857" v="3206" actId="47"/>
          <pc:sldLayoutMkLst>
            <pc:docMk/>
            <pc:sldMasterMk cId="3413873770" sldId="2147483666"/>
            <pc:sldLayoutMk cId="4009588076" sldId="2147483669"/>
          </pc:sldLayoutMkLst>
        </pc:sldLayoutChg>
        <pc:sldLayoutChg chg="del">
          <pc:chgData name="Darko Bizjak" userId="5d671f2d-59b2-41e1-9834-29a964c912a4" providerId="ADAL" clId="{3DEFF297-9A69-422B-984F-6C224E37255E}" dt="2025-08-27T13:25:34.857" v="3206" actId="47"/>
          <pc:sldLayoutMkLst>
            <pc:docMk/>
            <pc:sldMasterMk cId="3413873770" sldId="2147483666"/>
            <pc:sldLayoutMk cId="4262022425" sldId="2147483670"/>
          </pc:sldLayoutMkLst>
        </pc:sldLayoutChg>
        <pc:sldLayoutChg chg="del">
          <pc:chgData name="Darko Bizjak" userId="5d671f2d-59b2-41e1-9834-29a964c912a4" providerId="ADAL" clId="{3DEFF297-9A69-422B-984F-6C224E37255E}" dt="2025-08-27T13:25:34.857" v="3206" actId="47"/>
          <pc:sldLayoutMkLst>
            <pc:docMk/>
            <pc:sldMasterMk cId="3413873770" sldId="2147483666"/>
            <pc:sldLayoutMk cId="4045662847" sldId="2147483671"/>
          </pc:sldLayoutMkLst>
        </pc:sldLayoutChg>
      </pc:sldMasterChg>
    </pc:docChg>
  </pc:docChgLst>
  <pc:docChgLst>
    <pc:chgData name="Damir Đirlić" userId="12553c33-717f-48a5-9d1e-8ea4e224b65e" providerId="ADAL" clId="{901C17DB-4795-4EE0-87D6-61A4390A9481}"/>
    <pc:docChg chg="modSld">
      <pc:chgData name="Damir Đirlić" userId="12553c33-717f-48a5-9d1e-8ea4e224b65e" providerId="ADAL" clId="{901C17DB-4795-4EE0-87D6-61A4390A9481}" dt="2025-08-28T13:07:17.099" v="15" actId="20577"/>
      <pc:docMkLst>
        <pc:docMk/>
      </pc:docMkLst>
      <pc:sldChg chg="modSp mod">
        <pc:chgData name="Damir Đirlić" userId="12553c33-717f-48a5-9d1e-8ea4e224b65e" providerId="ADAL" clId="{901C17DB-4795-4EE0-87D6-61A4390A9481}" dt="2025-08-28T13:07:17.099" v="15" actId="20577"/>
        <pc:sldMkLst>
          <pc:docMk/>
          <pc:sldMk cId="3468820430" sldId="1487"/>
        </pc:sldMkLst>
        <pc:spChg chg="mod">
          <ac:chgData name="Damir Đirlić" userId="12553c33-717f-48a5-9d1e-8ea4e224b65e" providerId="ADAL" clId="{901C17DB-4795-4EE0-87D6-61A4390A9481}" dt="2025-08-28T13:07:17.099" v="15" actId="20577"/>
          <ac:spMkLst>
            <pc:docMk/>
            <pc:sldMk cId="3468820430" sldId="1487"/>
            <ac:spMk id="3" creationId="{DE6AE43B-B151-EC36-7578-B8029A2A48DB}"/>
          </ac:spMkLst>
        </pc:spChg>
      </pc:sldChg>
    </pc:docChg>
  </pc:docChgLst>
</pc:chgInfo>
</file>

<file path=ppt/comments/modernComment_310_968AED2B.xml><?xml version="1.0" encoding="utf-8"?>
<p188:cmLst xmlns:a="http://schemas.openxmlformats.org/drawingml/2006/main" xmlns:r="http://schemas.openxmlformats.org/officeDocument/2006/relationships" xmlns:p188="http://schemas.microsoft.com/office/powerpoint/2018/8/main">
  <p188:cm id="{AAD0B2D8-08F3-445F-BF59-71D584DAE396}" authorId="{0CF75F8B-80D1-06D0-9F2B-C1998B179826}" created="2025-08-01T12:34:27.390">
    <pc:sldMkLst xmlns:pc="http://schemas.microsoft.com/office/powerpoint/2013/main/command">
      <pc:docMk/>
      <pc:sldMk cId="2525687083" sldId="784"/>
    </pc:sldMkLst>
    <p188:txBody>
      <a:bodyPr/>
      <a:lstStyle/>
      <a:p>
        <a:r>
          <a:rPr lang="hr-HR"/>
          <a:t>Ovo mogu slikovno prikazati!</a:t>
        </a:r>
      </a:p>
    </p188:txBody>
  </p188:cm>
</p188: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F685031-A39C-4EFB-88E5-17EEDB7A27F2}"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9A7FDAB8-529D-4CF5-A605-7D1ED4124692}">
      <dgm:prSet/>
      <dgm:spPr/>
      <dgm:t>
        <a:bodyPr/>
        <a:lstStyle/>
        <a:p>
          <a:r>
            <a:rPr lang="hr-HR" b="0" i="0" baseline="0"/>
            <a:t>razvijati, demonstrirati i promicati </a:t>
          </a:r>
          <a:r>
            <a:rPr lang="hr-HR" b="1" i="0" baseline="0"/>
            <a:t>inovativne tehnike, metode i pristupe</a:t>
          </a:r>
          <a:endParaRPr lang="en-US"/>
        </a:p>
      </dgm:t>
    </dgm:pt>
    <dgm:pt modelId="{215D09E3-C764-4A47-8E61-3CF1BD327FCC}" type="parTrans" cxnId="{DB85AA89-49C0-4D48-8A1E-5D78E4E8C188}">
      <dgm:prSet/>
      <dgm:spPr/>
      <dgm:t>
        <a:bodyPr/>
        <a:lstStyle/>
        <a:p>
          <a:endParaRPr lang="en-US"/>
        </a:p>
      </dgm:t>
    </dgm:pt>
    <dgm:pt modelId="{E10F6CFD-12E7-4F1D-AF0F-8B7CBB30B0DC}" type="sibTrans" cxnId="{DB85AA89-49C0-4D48-8A1E-5D78E4E8C188}">
      <dgm:prSet/>
      <dgm:spPr/>
      <dgm:t>
        <a:bodyPr/>
        <a:lstStyle/>
        <a:p>
          <a:endParaRPr lang="en-US"/>
        </a:p>
      </dgm:t>
    </dgm:pt>
    <dgm:pt modelId="{C7232481-37EB-4E03-AA87-6C45BBE51457}">
      <dgm:prSet/>
      <dgm:spPr/>
      <dgm:t>
        <a:bodyPr/>
        <a:lstStyle/>
        <a:p>
          <a:r>
            <a:rPr lang="hr-HR" b="0" i="0" baseline="0"/>
            <a:t>doprinositi </a:t>
          </a:r>
          <a:r>
            <a:rPr lang="hr-HR" b="1" i="0" baseline="0"/>
            <a:t>bazi znanja </a:t>
          </a:r>
          <a:r>
            <a:rPr lang="hr-HR" b="0" i="0" baseline="0"/>
            <a:t>i primjeni </a:t>
          </a:r>
          <a:r>
            <a:rPr lang="hr-HR" b="1" i="0" baseline="0"/>
            <a:t>najboljih praksi</a:t>
          </a:r>
          <a:endParaRPr lang="en-US"/>
        </a:p>
      </dgm:t>
    </dgm:pt>
    <dgm:pt modelId="{D9072CCA-82AA-4309-8EC3-DE5E6A081C39}" type="parTrans" cxnId="{E5E85D50-52EB-4E11-8CCD-170FBA8849A7}">
      <dgm:prSet/>
      <dgm:spPr/>
      <dgm:t>
        <a:bodyPr/>
        <a:lstStyle/>
        <a:p>
          <a:endParaRPr lang="en-US"/>
        </a:p>
      </dgm:t>
    </dgm:pt>
    <dgm:pt modelId="{8B32DC3E-0E46-4062-95E5-6A0C5C02273B}" type="sibTrans" cxnId="{E5E85D50-52EB-4E11-8CCD-170FBA8849A7}">
      <dgm:prSet/>
      <dgm:spPr/>
      <dgm:t>
        <a:bodyPr/>
        <a:lstStyle/>
        <a:p>
          <a:endParaRPr lang="en-US"/>
        </a:p>
      </dgm:t>
    </dgm:pt>
    <dgm:pt modelId="{9CB39637-A3CC-4879-ADBB-8C59159EB800}">
      <dgm:prSet/>
      <dgm:spPr/>
      <dgm:t>
        <a:bodyPr/>
        <a:lstStyle/>
        <a:p>
          <a:r>
            <a:rPr lang="hr-HR" b="0" i="0" baseline="0"/>
            <a:t>podupirati razvoj, provedbu, praćenje i izvršavanje </a:t>
          </a:r>
          <a:r>
            <a:rPr lang="hr-HR" b="1" i="0" baseline="0"/>
            <a:t>relevantnog zakonodavstva i politike</a:t>
          </a:r>
          <a:r>
            <a:rPr lang="en-GB" b="1" i="0" baseline="0"/>
            <a:t> </a:t>
          </a:r>
          <a:r>
            <a:rPr lang="hr-HR" b="1" i="0" baseline="0"/>
            <a:t>Unije</a:t>
          </a:r>
          <a:endParaRPr lang="en-US"/>
        </a:p>
      </dgm:t>
    </dgm:pt>
    <dgm:pt modelId="{1BD4D3FD-AADE-4D54-8035-C83DB46BA6B2}" type="parTrans" cxnId="{BB160ECA-AC4F-4C58-94C8-5EF3C47CF56A}">
      <dgm:prSet/>
      <dgm:spPr/>
      <dgm:t>
        <a:bodyPr/>
        <a:lstStyle/>
        <a:p>
          <a:endParaRPr lang="en-US"/>
        </a:p>
      </dgm:t>
    </dgm:pt>
    <dgm:pt modelId="{16A43690-E48C-4C2E-8ECB-77C506C9CBB3}" type="sibTrans" cxnId="{BB160ECA-AC4F-4C58-94C8-5EF3C47CF56A}">
      <dgm:prSet/>
      <dgm:spPr/>
      <dgm:t>
        <a:bodyPr/>
        <a:lstStyle/>
        <a:p>
          <a:endParaRPr lang="en-US"/>
        </a:p>
      </dgm:t>
    </dgm:pt>
    <dgm:pt modelId="{E6727BDA-0EAA-4F82-A98C-A195C074587B}">
      <dgm:prSet/>
      <dgm:spPr/>
      <dgm:t>
        <a:bodyPr/>
        <a:lstStyle/>
        <a:p>
          <a:r>
            <a:rPr lang="hr-HR" b="0" i="0" baseline="0"/>
            <a:t>djelovati kao </a:t>
          </a:r>
          <a:r>
            <a:rPr lang="hr-HR" b="1" i="0" baseline="0"/>
            <a:t>katalizator za opsežno uvođenje uspješnih tehničkih rješenja </a:t>
          </a:r>
          <a:endParaRPr lang="en-US"/>
        </a:p>
      </dgm:t>
    </dgm:pt>
    <dgm:pt modelId="{B86FF389-EC88-4D35-80E0-5184C58CF547}" type="parTrans" cxnId="{30C8453A-E2D5-43CB-85BD-4056387E68CB}">
      <dgm:prSet/>
      <dgm:spPr/>
      <dgm:t>
        <a:bodyPr/>
        <a:lstStyle/>
        <a:p>
          <a:endParaRPr lang="en-US"/>
        </a:p>
      </dgm:t>
    </dgm:pt>
    <dgm:pt modelId="{BD38F1D7-401A-4C1A-A049-97AC33AB2281}" type="sibTrans" cxnId="{30C8453A-E2D5-43CB-85BD-4056387E68CB}">
      <dgm:prSet/>
      <dgm:spPr/>
      <dgm:t>
        <a:bodyPr/>
        <a:lstStyle/>
        <a:p>
          <a:endParaRPr lang="en-US"/>
        </a:p>
      </dgm:t>
    </dgm:pt>
    <dgm:pt modelId="{582C48FD-F3A8-420E-8677-F38D10598913}">
      <dgm:prSet/>
      <dgm:spPr/>
      <dgm:t>
        <a:bodyPr/>
        <a:lstStyle/>
        <a:p>
          <a:r>
            <a:rPr lang="en-US" b="1"/>
            <a:t>i</a:t>
          </a:r>
          <a:r>
            <a:rPr lang="hr-HR" b="1" i="0" baseline="0"/>
            <a:t>ntegrirati ciljeve u druge politike i u prakse</a:t>
          </a:r>
          <a:r>
            <a:rPr lang="en-GB" b="1" i="0" baseline="0"/>
            <a:t> j</a:t>
          </a:r>
          <a:r>
            <a:rPr lang="hr-HR" b="1" i="0" baseline="0"/>
            <a:t>avnog i privatnog sektora</a:t>
          </a:r>
          <a:r>
            <a:rPr lang="hr-HR" b="0" i="0" baseline="0"/>
            <a:t>, mobiliziranjem ulaganja i poboljšanjem pristupa financiranju</a:t>
          </a:r>
          <a:endParaRPr lang="en-US"/>
        </a:p>
      </dgm:t>
    </dgm:pt>
    <dgm:pt modelId="{0B8BB6C8-0F37-4711-82AA-24033AA70AFD}" type="parTrans" cxnId="{DF8DB703-4F24-430A-BF87-404B749E5420}">
      <dgm:prSet/>
      <dgm:spPr/>
      <dgm:t>
        <a:bodyPr/>
        <a:lstStyle/>
        <a:p>
          <a:endParaRPr lang="en-US"/>
        </a:p>
      </dgm:t>
    </dgm:pt>
    <dgm:pt modelId="{7C4B2540-9FEA-4B0B-ABC0-DF5B9CF2AE23}" type="sibTrans" cxnId="{DF8DB703-4F24-430A-BF87-404B749E5420}">
      <dgm:prSet/>
      <dgm:spPr/>
      <dgm:t>
        <a:bodyPr/>
        <a:lstStyle/>
        <a:p>
          <a:endParaRPr lang="en-US"/>
        </a:p>
      </dgm:t>
    </dgm:pt>
    <dgm:pt modelId="{7A88F693-557F-4CE5-AA18-92300196D37D}" type="pres">
      <dgm:prSet presAssocID="{1F685031-A39C-4EFB-88E5-17EEDB7A27F2}" presName="vert0" presStyleCnt="0">
        <dgm:presLayoutVars>
          <dgm:dir/>
          <dgm:animOne val="branch"/>
          <dgm:animLvl val="lvl"/>
        </dgm:presLayoutVars>
      </dgm:prSet>
      <dgm:spPr/>
    </dgm:pt>
    <dgm:pt modelId="{F2A1CDCD-9A80-4DBA-A89A-489E3F2FFCDE}" type="pres">
      <dgm:prSet presAssocID="{9A7FDAB8-529D-4CF5-A605-7D1ED4124692}" presName="thickLine" presStyleLbl="alignNode1" presStyleIdx="0" presStyleCnt="5"/>
      <dgm:spPr/>
    </dgm:pt>
    <dgm:pt modelId="{F55F9872-2CF7-4C03-9300-1CDB5766E0D6}" type="pres">
      <dgm:prSet presAssocID="{9A7FDAB8-529D-4CF5-A605-7D1ED4124692}" presName="horz1" presStyleCnt="0"/>
      <dgm:spPr/>
    </dgm:pt>
    <dgm:pt modelId="{3E4EB262-D537-4172-8E48-52F02EAF1DA1}" type="pres">
      <dgm:prSet presAssocID="{9A7FDAB8-529D-4CF5-A605-7D1ED4124692}" presName="tx1" presStyleLbl="revTx" presStyleIdx="0" presStyleCnt="5"/>
      <dgm:spPr/>
    </dgm:pt>
    <dgm:pt modelId="{B1986291-AEA2-4952-ACAC-A39C133FC19B}" type="pres">
      <dgm:prSet presAssocID="{9A7FDAB8-529D-4CF5-A605-7D1ED4124692}" presName="vert1" presStyleCnt="0"/>
      <dgm:spPr/>
    </dgm:pt>
    <dgm:pt modelId="{0B9C4883-A2EA-4137-8565-A820160771BF}" type="pres">
      <dgm:prSet presAssocID="{C7232481-37EB-4E03-AA87-6C45BBE51457}" presName="thickLine" presStyleLbl="alignNode1" presStyleIdx="1" presStyleCnt="5"/>
      <dgm:spPr/>
    </dgm:pt>
    <dgm:pt modelId="{78109C4C-CA4C-49C3-83DC-CB7D0BD63037}" type="pres">
      <dgm:prSet presAssocID="{C7232481-37EB-4E03-AA87-6C45BBE51457}" presName="horz1" presStyleCnt="0"/>
      <dgm:spPr/>
    </dgm:pt>
    <dgm:pt modelId="{FCE482E3-4F8C-4036-B2F2-F1F4EBC75219}" type="pres">
      <dgm:prSet presAssocID="{C7232481-37EB-4E03-AA87-6C45BBE51457}" presName="tx1" presStyleLbl="revTx" presStyleIdx="1" presStyleCnt="5"/>
      <dgm:spPr/>
    </dgm:pt>
    <dgm:pt modelId="{F3EC6E3B-E52D-49BA-A06C-4C275210E0FA}" type="pres">
      <dgm:prSet presAssocID="{C7232481-37EB-4E03-AA87-6C45BBE51457}" presName="vert1" presStyleCnt="0"/>
      <dgm:spPr/>
    </dgm:pt>
    <dgm:pt modelId="{C5A46890-33E0-42F5-BBAC-B94D52942118}" type="pres">
      <dgm:prSet presAssocID="{9CB39637-A3CC-4879-ADBB-8C59159EB800}" presName="thickLine" presStyleLbl="alignNode1" presStyleIdx="2" presStyleCnt="5"/>
      <dgm:spPr/>
    </dgm:pt>
    <dgm:pt modelId="{805111EE-D45E-4BDB-8FD0-4A201E1D1EFD}" type="pres">
      <dgm:prSet presAssocID="{9CB39637-A3CC-4879-ADBB-8C59159EB800}" presName="horz1" presStyleCnt="0"/>
      <dgm:spPr/>
    </dgm:pt>
    <dgm:pt modelId="{9AEDD51B-23BF-4CD0-9CD9-67B3A9147746}" type="pres">
      <dgm:prSet presAssocID="{9CB39637-A3CC-4879-ADBB-8C59159EB800}" presName="tx1" presStyleLbl="revTx" presStyleIdx="2" presStyleCnt="5"/>
      <dgm:spPr/>
    </dgm:pt>
    <dgm:pt modelId="{7EADC3CD-899B-4DB9-9B20-1EED0C32C7E3}" type="pres">
      <dgm:prSet presAssocID="{9CB39637-A3CC-4879-ADBB-8C59159EB800}" presName="vert1" presStyleCnt="0"/>
      <dgm:spPr/>
    </dgm:pt>
    <dgm:pt modelId="{F9DF7492-6648-4ED6-BCE7-27FB64EFB298}" type="pres">
      <dgm:prSet presAssocID="{E6727BDA-0EAA-4F82-A98C-A195C074587B}" presName="thickLine" presStyleLbl="alignNode1" presStyleIdx="3" presStyleCnt="5"/>
      <dgm:spPr/>
    </dgm:pt>
    <dgm:pt modelId="{3980726C-9D93-415F-A53B-B8F07AEA2562}" type="pres">
      <dgm:prSet presAssocID="{E6727BDA-0EAA-4F82-A98C-A195C074587B}" presName="horz1" presStyleCnt="0"/>
      <dgm:spPr/>
    </dgm:pt>
    <dgm:pt modelId="{4DB1B885-AC52-4D62-A867-4D3FA1287E70}" type="pres">
      <dgm:prSet presAssocID="{E6727BDA-0EAA-4F82-A98C-A195C074587B}" presName="tx1" presStyleLbl="revTx" presStyleIdx="3" presStyleCnt="5"/>
      <dgm:spPr/>
    </dgm:pt>
    <dgm:pt modelId="{FCBCC6C6-BCC9-46EA-AC39-3A8852BA9B02}" type="pres">
      <dgm:prSet presAssocID="{E6727BDA-0EAA-4F82-A98C-A195C074587B}" presName="vert1" presStyleCnt="0"/>
      <dgm:spPr/>
    </dgm:pt>
    <dgm:pt modelId="{F20FC858-F449-48E2-B024-D704E6563D84}" type="pres">
      <dgm:prSet presAssocID="{582C48FD-F3A8-420E-8677-F38D10598913}" presName="thickLine" presStyleLbl="alignNode1" presStyleIdx="4" presStyleCnt="5"/>
      <dgm:spPr/>
    </dgm:pt>
    <dgm:pt modelId="{F4578304-0814-4535-9962-CB27D8C716EB}" type="pres">
      <dgm:prSet presAssocID="{582C48FD-F3A8-420E-8677-F38D10598913}" presName="horz1" presStyleCnt="0"/>
      <dgm:spPr/>
    </dgm:pt>
    <dgm:pt modelId="{EF3A9651-7915-417A-AB57-4C53CC6652CB}" type="pres">
      <dgm:prSet presAssocID="{582C48FD-F3A8-420E-8677-F38D10598913}" presName="tx1" presStyleLbl="revTx" presStyleIdx="4" presStyleCnt="5"/>
      <dgm:spPr/>
    </dgm:pt>
    <dgm:pt modelId="{F925D284-A5BC-472D-9EC7-47D17D4E5F39}" type="pres">
      <dgm:prSet presAssocID="{582C48FD-F3A8-420E-8677-F38D10598913}" presName="vert1" presStyleCnt="0"/>
      <dgm:spPr/>
    </dgm:pt>
  </dgm:ptLst>
  <dgm:cxnLst>
    <dgm:cxn modelId="{DF8DB703-4F24-430A-BF87-404B749E5420}" srcId="{1F685031-A39C-4EFB-88E5-17EEDB7A27F2}" destId="{582C48FD-F3A8-420E-8677-F38D10598913}" srcOrd="4" destOrd="0" parTransId="{0B8BB6C8-0F37-4711-82AA-24033AA70AFD}" sibTransId="{7C4B2540-9FEA-4B0B-ABC0-DF5B9CF2AE23}"/>
    <dgm:cxn modelId="{BC315D24-B143-4248-A683-BD293BA115EF}" type="presOf" srcId="{9A7FDAB8-529D-4CF5-A605-7D1ED4124692}" destId="{3E4EB262-D537-4172-8E48-52F02EAF1DA1}" srcOrd="0" destOrd="0" presId="urn:microsoft.com/office/officeart/2008/layout/LinedList"/>
    <dgm:cxn modelId="{CE47052E-44B3-465D-AE54-B2D70CE567EC}" type="presOf" srcId="{E6727BDA-0EAA-4F82-A98C-A195C074587B}" destId="{4DB1B885-AC52-4D62-A867-4D3FA1287E70}" srcOrd="0" destOrd="0" presId="urn:microsoft.com/office/officeart/2008/layout/LinedList"/>
    <dgm:cxn modelId="{553BCA33-7470-4268-A034-EA826B280815}" type="presOf" srcId="{1F685031-A39C-4EFB-88E5-17EEDB7A27F2}" destId="{7A88F693-557F-4CE5-AA18-92300196D37D}" srcOrd="0" destOrd="0" presId="urn:microsoft.com/office/officeart/2008/layout/LinedList"/>
    <dgm:cxn modelId="{30C8453A-E2D5-43CB-85BD-4056387E68CB}" srcId="{1F685031-A39C-4EFB-88E5-17EEDB7A27F2}" destId="{E6727BDA-0EAA-4F82-A98C-A195C074587B}" srcOrd="3" destOrd="0" parTransId="{B86FF389-EC88-4D35-80E0-5184C58CF547}" sibTransId="{BD38F1D7-401A-4C1A-A049-97AC33AB2281}"/>
    <dgm:cxn modelId="{E5E85D50-52EB-4E11-8CCD-170FBA8849A7}" srcId="{1F685031-A39C-4EFB-88E5-17EEDB7A27F2}" destId="{C7232481-37EB-4E03-AA87-6C45BBE51457}" srcOrd="1" destOrd="0" parTransId="{D9072CCA-82AA-4309-8EC3-DE5E6A081C39}" sibTransId="{8B32DC3E-0E46-4062-95E5-6A0C5C02273B}"/>
    <dgm:cxn modelId="{09162788-1273-42B5-A793-A2875020616A}" type="presOf" srcId="{C7232481-37EB-4E03-AA87-6C45BBE51457}" destId="{FCE482E3-4F8C-4036-B2F2-F1F4EBC75219}" srcOrd="0" destOrd="0" presId="urn:microsoft.com/office/officeart/2008/layout/LinedList"/>
    <dgm:cxn modelId="{DB85AA89-49C0-4D48-8A1E-5D78E4E8C188}" srcId="{1F685031-A39C-4EFB-88E5-17EEDB7A27F2}" destId="{9A7FDAB8-529D-4CF5-A605-7D1ED4124692}" srcOrd="0" destOrd="0" parTransId="{215D09E3-C764-4A47-8E61-3CF1BD327FCC}" sibTransId="{E10F6CFD-12E7-4F1D-AF0F-8B7CBB30B0DC}"/>
    <dgm:cxn modelId="{6C15E596-0A40-4BB9-A65E-6D43E140BA9C}" type="presOf" srcId="{9CB39637-A3CC-4879-ADBB-8C59159EB800}" destId="{9AEDD51B-23BF-4CD0-9CD9-67B3A9147746}" srcOrd="0" destOrd="0" presId="urn:microsoft.com/office/officeart/2008/layout/LinedList"/>
    <dgm:cxn modelId="{BB160ECA-AC4F-4C58-94C8-5EF3C47CF56A}" srcId="{1F685031-A39C-4EFB-88E5-17EEDB7A27F2}" destId="{9CB39637-A3CC-4879-ADBB-8C59159EB800}" srcOrd="2" destOrd="0" parTransId="{1BD4D3FD-AADE-4D54-8035-C83DB46BA6B2}" sibTransId="{16A43690-E48C-4C2E-8ECB-77C506C9CBB3}"/>
    <dgm:cxn modelId="{F12C38FF-DCB8-4685-966E-988A8A6FFE7F}" type="presOf" srcId="{582C48FD-F3A8-420E-8677-F38D10598913}" destId="{EF3A9651-7915-417A-AB57-4C53CC6652CB}" srcOrd="0" destOrd="0" presId="urn:microsoft.com/office/officeart/2008/layout/LinedList"/>
    <dgm:cxn modelId="{E00B697F-FBDA-4C96-970D-FE2D3768E68E}" type="presParOf" srcId="{7A88F693-557F-4CE5-AA18-92300196D37D}" destId="{F2A1CDCD-9A80-4DBA-A89A-489E3F2FFCDE}" srcOrd="0" destOrd="0" presId="urn:microsoft.com/office/officeart/2008/layout/LinedList"/>
    <dgm:cxn modelId="{AE3A3B72-DD20-4D41-ABCA-98A162104016}" type="presParOf" srcId="{7A88F693-557F-4CE5-AA18-92300196D37D}" destId="{F55F9872-2CF7-4C03-9300-1CDB5766E0D6}" srcOrd="1" destOrd="0" presId="urn:microsoft.com/office/officeart/2008/layout/LinedList"/>
    <dgm:cxn modelId="{BA3142A8-89B9-4724-B817-F6E07B75914F}" type="presParOf" srcId="{F55F9872-2CF7-4C03-9300-1CDB5766E0D6}" destId="{3E4EB262-D537-4172-8E48-52F02EAF1DA1}" srcOrd="0" destOrd="0" presId="urn:microsoft.com/office/officeart/2008/layout/LinedList"/>
    <dgm:cxn modelId="{3BC5EFA2-AA3D-4ECB-8834-3528E639B8AA}" type="presParOf" srcId="{F55F9872-2CF7-4C03-9300-1CDB5766E0D6}" destId="{B1986291-AEA2-4952-ACAC-A39C133FC19B}" srcOrd="1" destOrd="0" presId="urn:microsoft.com/office/officeart/2008/layout/LinedList"/>
    <dgm:cxn modelId="{2B7BFF02-7E1C-4BD8-9EC5-BA44B4394B34}" type="presParOf" srcId="{7A88F693-557F-4CE5-AA18-92300196D37D}" destId="{0B9C4883-A2EA-4137-8565-A820160771BF}" srcOrd="2" destOrd="0" presId="urn:microsoft.com/office/officeart/2008/layout/LinedList"/>
    <dgm:cxn modelId="{6569FAA8-70F7-43BD-B1DA-6D1FAEE4F5D7}" type="presParOf" srcId="{7A88F693-557F-4CE5-AA18-92300196D37D}" destId="{78109C4C-CA4C-49C3-83DC-CB7D0BD63037}" srcOrd="3" destOrd="0" presId="urn:microsoft.com/office/officeart/2008/layout/LinedList"/>
    <dgm:cxn modelId="{865B0B70-0A71-42C3-AD1C-D5DC2EF41D82}" type="presParOf" srcId="{78109C4C-CA4C-49C3-83DC-CB7D0BD63037}" destId="{FCE482E3-4F8C-4036-B2F2-F1F4EBC75219}" srcOrd="0" destOrd="0" presId="urn:microsoft.com/office/officeart/2008/layout/LinedList"/>
    <dgm:cxn modelId="{3530912E-282D-4B21-8E67-AB3C9E9FD055}" type="presParOf" srcId="{78109C4C-CA4C-49C3-83DC-CB7D0BD63037}" destId="{F3EC6E3B-E52D-49BA-A06C-4C275210E0FA}" srcOrd="1" destOrd="0" presId="urn:microsoft.com/office/officeart/2008/layout/LinedList"/>
    <dgm:cxn modelId="{6C30A3F2-56CE-4B39-922E-DF5BEFF5863C}" type="presParOf" srcId="{7A88F693-557F-4CE5-AA18-92300196D37D}" destId="{C5A46890-33E0-42F5-BBAC-B94D52942118}" srcOrd="4" destOrd="0" presId="urn:microsoft.com/office/officeart/2008/layout/LinedList"/>
    <dgm:cxn modelId="{DBAF1475-C85C-4E9D-99F2-EE957A5E8E20}" type="presParOf" srcId="{7A88F693-557F-4CE5-AA18-92300196D37D}" destId="{805111EE-D45E-4BDB-8FD0-4A201E1D1EFD}" srcOrd="5" destOrd="0" presId="urn:microsoft.com/office/officeart/2008/layout/LinedList"/>
    <dgm:cxn modelId="{94233083-EC57-4F8F-BDCF-81897F680458}" type="presParOf" srcId="{805111EE-D45E-4BDB-8FD0-4A201E1D1EFD}" destId="{9AEDD51B-23BF-4CD0-9CD9-67B3A9147746}" srcOrd="0" destOrd="0" presId="urn:microsoft.com/office/officeart/2008/layout/LinedList"/>
    <dgm:cxn modelId="{507CCEBA-4DB7-43B5-8667-000F6EA7D87D}" type="presParOf" srcId="{805111EE-D45E-4BDB-8FD0-4A201E1D1EFD}" destId="{7EADC3CD-899B-4DB9-9B20-1EED0C32C7E3}" srcOrd="1" destOrd="0" presId="urn:microsoft.com/office/officeart/2008/layout/LinedList"/>
    <dgm:cxn modelId="{F511503E-C83F-46D9-9B31-9CBDD63C07DE}" type="presParOf" srcId="{7A88F693-557F-4CE5-AA18-92300196D37D}" destId="{F9DF7492-6648-4ED6-BCE7-27FB64EFB298}" srcOrd="6" destOrd="0" presId="urn:microsoft.com/office/officeart/2008/layout/LinedList"/>
    <dgm:cxn modelId="{F5000589-AD50-4341-AD02-99660A0CE5F2}" type="presParOf" srcId="{7A88F693-557F-4CE5-AA18-92300196D37D}" destId="{3980726C-9D93-415F-A53B-B8F07AEA2562}" srcOrd="7" destOrd="0" presId="urn:microsoft.com/office/officeart/2008/layout/LinedList"/>
    <dgm:cxn modelId="{FFB6D213-52DA-4DCE-8A0B-2BC8AAA70612}" type="presParOf" srcId="{3980726C-9D93-415F-A53B-B8F07AEA2562}" destId="{4DB1B885-AC52-4D62-A867-4D3FA1287E70}" srcOrd="0" destOrd="0" presId="urn:microsoft.com/office/officeart/2008/layout/LinedList"/>
    <dgm:cxn modelId="{D4471B86-D60F-4E7F-BC61-959E95529814}" type="presParOf" srcId="{3980726C-9D93-415F-A53B-B8F07AEA2562}" destId="{FCBCC6C6-BCC9-46EA-AC39-3A8852BA9B02}" srcOrd="1" destOrd="0" presId="urn:microsoft.com/office/officeart/2008/layout/LinedList"/>
    <dgm:cxn modelId="{80755662-C0E5-4B3D-A3FC-F38B0487268F}" type="presParOf" srcId="{7A88F693-557F-4CE5-AA18-92300196D37D}" destId="{F20FC858-F449-48E2-B024-D704E6563D84}" srcOrd="8" destOrd="0" presId="urn:microsoft.com/office/officeart/2008/layout/LinedList"/>
    <dgm:cxn modelId="{FB5C062D-4330-445A-A4A7-A7925C9E33E6}" type="presParOf" srcId="{7A88F693-557F-4CE5-AA18-92300196D37D}" destId="{F4578304-0814-4535-9962-CB27D8C716EB}" srcOrd="9" destOrd="0" presId="urn:microsoft.com/office/officeart/2008/layout/LinedList"/>
    <dgm:cxn modelId="{0E389F2A-A2AB-495F-B3C7-3CA15EBC6DC3}" type="presParOf" srcId="{F4578304-0814-4535-9962-CB27D8C716EB}" destId="{EF3A9651-7915-417A-AB57-4C53CC6652CB}" srcOrd="0" destOrd="0" presId="urn:microsoft.com/office/officeart/2008/layout/LinedList"/>
    <dgm:cxn modelId="{9235449C-13F9-4AFB-92D0-52E5B37E8B3C}" type="presParOf" srcId="{F4578304-0814-4535-9962-CB27D8C716EB}" destId="{F925D284-A5BC-472D-9EC7-47D17D4E5F39}" srcOrd="1" destOrd="0" presId="urn:microsoft.com/office/officeart/2008/layout/LinedLis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BAEF194-27AB-4314-A4D7-4E66859839D7}" type="doc">
      <dgm:prSet loTypeId="urn:microsoft.com/office/officeart/2016/7/layout/ChevronBlockProcess" loCatId="process" qsTypeId="urn:microsoft.com/office/officeart/2005/8/quickstyle/simple1" qsCatId="simple" csTypeId="urn:microsoft.com/office/officeart/2005/8/colors/colorful5" csCatId="colorful" phldr="1"/>
      <dgm:spPr/>
      <dgm:t>
        <a:bodyPr/>
        <a:lstStyle/>
        <a:p>
          <a:endParaRPr lang="en-US"/>
        </a:p>
      </dgm:t>
    </dgm:pt>
    <dgm:pt modelId="{322DCBA8-0DA7-4CAE-BF18-23232E618407}">
      <dgm:prSet/>
      <dgm:spPr/>
      <dgm:t>
        <a:bodyPr/>
        <a:lstStyle/>
        <a:p>
          <a:r>
            <a:rPr lang="hr-HR" b="1"/>
            <a:t>Relevantnost </a:t>
          </a:r>
          <a:r>
            <a:rPr lang="en-GB" b="1"/>
            <a:t>   </a:t>
          </a:r>
          <a:r>
            <a:rPr lang="hr-HR" b="1"/>
            <a:t>(0-20 )</a:t>
          </a:r>
          <a:endParaRPr lang="en-US"/>
        </a:p>
      </dgm:t>
    </dgm:pt>
    <dgm:pt modelId="{BCF7392B-5EB6-408A-978D-33F0ADE38471}" type="parTrans" cxnId="{FC8A5766-9635-4321-863B-20BBCD4613FB}">
      <dgm:prSet/>
      <dgm:spPr/>
      <dgm:t>
        <a:bodyPr/>
        <a:lstStyle/>
        <a:p>
          <a:endParaRPr lang="en-US"/>
        </a:p>
      </dgm:t>
    </dgm:pt>
    <dgm:pt modelId="{24C87602-708A-4230-8270-5F991D1E6BE7}" type="sibTrans" cxnId="{FC8A5766-9635-4321-863B-20BBCD4613FB}">
      <dgm:prSet/>
      <dgm:spPr/>
      <dgm:t>
        <a:bodyPr/>
        <a:lstStyle/>
        <a:p>
          <a:endParaRPr lang="en-US"/>
        </a:p>
      </dgm:t>
    </dgm:pt>
    <dgm:pt modelId="{8D7EA477-A066-4F64-8310-B0E97B40885E}">
      <dgm:prSet/>
      <dgm:spPr/>
      <dgm:t>
        <a:bodyPr/>
        <a:lstStyle/>
        <a:p>
          <a:pPr>
            <a:buFont typeface="Courier New" panose="02070309020205020404" pitchFamily="49" charset="0"/>
            <a:buChar char="o"/>
          </a:pPr>
          <a:r>
            <a:rPr lang="en-US"/>
            <a:t>D</a:t>
          </a:r>
          <a:r>
            <a:rPr lang="hr-HR"/>
            <a:t>oprinos jednom ili više </a:t>
          </a:r>
          <a:r>
            <a:rPr lang="hr-HR" b="1"/>
            <a:t>posebnih ciljeva programa LIFE i potprograma</a:t>
          </a:r>
          <a:endParaRPr lang="en-US" b="1"/>
        </a:p>
      </dgm:t>
    </dgm:pt>
    <dgm:pt modelId="{588C1C51-2B35-4896-AF06-E2A28097C43D}" type="parTrans" cxnId="{F1E8C91A-F65B-4FC6-B71D-C6AB68A1AD8E}">
      <dgm:prSet/>
      <dgm:spPr/>
      <dgm:t>
        <a:bodyPr/>
        <a:lstStyle/>
        <a:p>
          <a:endParaRPr lang="en-US"/>
        </a:p>
      </dgm:t>
    </dgm:pt>
    <dgm:pt modelId="{FFB2B308-71BB-46D9-91BA-4AE609551942}" type="sibTrans" cxnId="{F1E8C91A-F65B-4FC6-B71D-C6AB68A1AD8E}">
      <dgm:prSet/>
      <dgm:spPr/>
      <dgm:t>
        <a:bodyPr/>
        <a:lstStyle/>
        <a:p>
          <a:endParaRPr lang="en-US"/>
        </a:p>
      </dgm:t>
    </dgm:pt>
    <dgm:pt modelId="{FB862AEE-FB03-4CE7-98B1-42E829A52D6F}">
      <dgm:prSet/>
      <dgm:spPr/>
      <dgm:t>
        <a:bodyPr/>
        <a:lstStyle/>
        <a:p>
          <a:pPr>
            <a:buFont typeface="Courier New" panose="02070309020205020404" pitchFamily="49" charset="0"/>
            <a:buChar char="o"/>
          </a:pPr>
          <a:r>
            <a:rPr lang="en-US"/>
            <a:t>U</a:t>
          </a:r>
          <a:r>
            <a:rPr lang="hr-HR"/>
            <a:t> skladu s </a:t>
          </a:r>
          <a:r>
            <a:rPr lang="hr-HR" b="1"/>
            <a:t>opisom iz poziva i prioritetima</a:t>
          </a:r>
          <a:endParaRPr lang="en-US" b="1"/>
        </a:p>
      </dgm:t>
    </dgm:pt>
    <dgm:pt modelId="{08507FC9-3F0F-4A3E-9D1C-E84D237051D7}" type="parTrans" cxnId="{8804B7F1-D196-428B-A401-B20E9D9DB44C}">
      <dgm:prSet/>
      <dgm:spPr/>
      <dgm:t>
        <a:bodyPr/>
        <a:lstStyle/>
        <a:p>
          <a:endParaRPr lang="en-US"/>
        </a:p>
      </dgm:t>
    </dgm:pt>
    <dgm:pt modelId="{DDA1769D-419F-4B8F-9630-82ADA3DE1220}" type="sibTrans" cxnId="{8804B7F1-D196-428B-A401-B20E9D9DB44C}">
      <dgm:prSet/>
      <dgm:spPr/>
      <dgm:t>
        <a:bodyPr/>
        <a:lstStyle/>
        <a:p>
          <a:endParaRPr lang="en-US"/>
        </a:p>
      </dgm:t>
    </dgm:pt>
    <dgm:pt modelId="{3D099AE1-6F4E-43B6-BDB0-85DA6089DBD4}">
      <dgm:prSet/>
      <dgm:spPr/>
      <dgm:t>
        <a:bodyPr/>
        <a:lstStyle/>
        <a:p>
          <a:pPr>
            <a:buFont typeface="Courier New" panose="02070309020205020404" pitchFamily="49" charset="0"/>
            <a:buChar char="o"/>
          </a:pPr>
          <a:r>
            <a:rPr lang="en-US"/>
            <a:t>I</a:t>
          </a:r>
          <a:r>
            <a:rPr lang="hr-HR" err="1"/>
            <a:t>spravnost</a:t>
          </a:r>
          <a:r>
            <a:rPr lang="hr-HR"/>
            <a:t> cjelokupne</a:t>
          </a:r>
          <a:r>
            <a:rPr lang="en-GB"/>
            <a:t> </a:t>
          </a:r>
          <a:r>
            <a:rPr lang="en-GB" b="1" err="1"/>
            <a:t>projektne</a:t>
          </a:r>
          <a:r>
            <a:rPr lang="hr-HR" b="1"/>
            <a:t> logike </a:t>
          </a:r>
          <a:endParaRPr lang="en-US" b="1"/>
        </a:p>
      </dgm:t>
    </dgm:pt>
    <dgm:pt modelId="{A1BB82F0-650D-4042-94A2-9F9CD9C6F903}" type="parTrans" cxnId="{F09A66D9-204D-4008-BD7E-578690E1039F}">
      <dgm:prSet/>
      <dgm:spPr/>
      <dgm:t>
        <a:bodyPr/>
        <a:lstStyle/>
        <a:p>
          <a:endParaRPr lang="en-US"/>
        </a:p>
      </dgm:t>
    </dgm:pt>
    <dgm:pt modelId="{9F1CA48E-15B6-4C8A-8B32-521FFEC071E0}" type="sibTrans" cxnId="{F09A66D9-204D-4008-BD7E-578690E1039F}">
      <dgm:prSet/>
      <dgm:spPr/>
      <dgm:t>
        <a:bodyPr/>
        <a:lstStyle/>
        <a:p>
          <a:endParaRPr lang="en-US"/>
        </a:p>
      </dgm:t>
    </dgm:pt>
    <dgm:pt modelId="{216167B3-F7EF-4AFD-9170-173B1F2B0E84}">
      <dgm:prSet/>
      <dgm:spPr/>
      <dgm:t>
        <a:bodyPr/>
        <a:lstStyle/>
        <a:p>
          <a:pPr>
            <a:buFont typeface="Courier New" panose="02070309020205020404" pitchFamily="49" charset="0"/>
            <a:buChar char="o"/>
          </a:pPr>
          <a:r>
            <a:rPr lang="en-US" b="1"/>
            <a:t>Z</a:t>
          </a:r>
          <a:r>
            <a:rPr lang="hr-HR" b="1"/>
            <a:t>ajedničke koristi </a:t>
          </a:r>
          <a:r>
            <a:rPr lang="hr-HR"/>
            <a:t>i </a:t>
          </a:r>
          <a:r>
            <a:rPr lang="hr-HR" b="1"/>
            <a:t>sinergija</a:t>
          </a:r>
          <a:r>
            <a:rPr lang="hr-HR"/>
            <a:t> s drugim područjima politike važnim za postizanje ciljeva politike okoliša i klime</a:t>
          </a:r>
          <a:endParaRPr lang="en-US"/>
        </a:p>
      </dgm:t>
    </dgm:pt>
    <dgm:pt modelId="{1D451C25-F5DB-4329-B6B0-E447DE7F078B}" type="parTrans" cxnId="{DBAB67F3-FC72-49C9-B869-9CEF8830867E}">
      <dgm:prSet/>
      <dgm:spPr/>
      <dgm:t>
        <a:bodyPr/>
        <a:lstStyle/>
        <a:p>
          <a:endParaRPr lang="en-US"/>
        </a:p>
      </dgm:t>
    </dgm:pt>
    <dgm:pt modelId="{558E48A7-44F2-421E-BB6A-4755E7CEB48B}" type="sibTrans" cxnId="{DBAB67F3-FC72-49C9-B869-9CEF8830867E}">
      <dgm:prSet/>
      <dgm:spPr/>
      <dgm:t>
        <a:bodyPr/>
        <a:lstStyle/>
        <a:p>
          <a:endParaRPr lang="en-US"/>
        </a:p>
      </dgm:t>
    </dgm:pt>
    <dgm:pt modelId="{2E813B4D-14B7-475B-942C-C64CE38286B9}">
      <dgm:prSet/>
      <dgm:spPr/>
      <dgm:t>
        <a:bodyPr/>
        <a:lstStyle/>
        <a:p>
          <a:r>
            <a:rPr lang="hr-HR" b="1"/>
            <a:t>Učinak</a:t>
          </a:r>
          <a:r>
            <a:rPr lang="en-GB" b="1"/>
            <a:t> </a:t>
          </a:r>
          <a:r>
            <a:rPr lang="hr-HR" b="1"/>
            <a:t>(0-20)</a:t>
          </a:r>
          <a:r>
            <a:rPr lang="en-GB" b="1"/>
            <a:t> x </a:t>
          </a:r>
          <a:r>
            <a:rPr lang="en-GB" b="1">
              <a:solidFill>
                <a:srgbClr val="FF0000"/>
              </a:solidFill>
            </a:rPr>
            <a:t>1.5</a:t>
          </a:r>
          <a:endParaRPr lang="en-US">
            <a:solidFill>
              <a:srgbClr val="FF0000"/>
            </a:solidFill>
          </a:endParaRPr>
        </a:p>
      </dgm:t>
    </dgm:pt>
    <dgm:pt modelId="{44C8CD0E-AED6-4556-8F18-E0095B89D679}" type="parTrans" cxnId="{4DB5D37E-7078-45E3-B715-FE0FC1019ECF}">
      <dgm:prSet/>
      <dgm:spPr/>
      <dgm:t>
        <a:bodyPr/>
        <a:lstStyle/>
        <a:p>
          <a:endParaRPr lang="en-US"/>
        </a:p>
      </dgm:t>
    </dgm:pt>
    <dgm:pt modelId="{69026DD7-1730-4830-90D2-16ABA2A7CFE9}" type="sibTrans" cxnId="{4DB5D37E-7078-45E3-B715-FE0FC1019ECF}">
      <dgm:prSet/>
      <dgm:spPr/>
      <dgm:t>
        <a:bodyPr/>
        <a:lstStyle/>
        <a:p>
          <a:endParaRPr lang="en-US"/>
        </a:p>
      </dgm:t>
    </dgm:pt>
    <dgm:pt modelId="{2B902E2A-B17C-4F68-BD90-567BBB0184C0}">
      <dgm:prSet/>
      <dgm:spPr/>
      <dgm:t>
        <a:bodyPr/>
        <a:lstStyle/>
        <a:p>
          <a:pPr>
            <a:buFont typeface="Arial" panose="020B0604020202020204" pitchFamily="34" charset="0"/>
            <a:buChar char="•"/>
          </a:pPr>
          <a:r>
            <a:rPr lang="en-US" b="1"/>
            <a:t>A</a:t>
          </a:r>
          <a:r>
            <a:rPr lang="hr-HR" b="1"/>
            <a:t>mbicioznost</a:t>
          </a:r>
          <a:r>
            <a:rPr lang="hr-HR"/>
            <a:t> i vjerodostojnost tijekom i nakon projekta </a:t>
          </a:r>
          <a:endParaRPr lang="en-US"/>
        </a:p>
      </dgm:t>
    </dgm:pt>
    <dgm:pt modelId="{C25D3BA4-DECA-4EA3-B8DD-4B5138BAFE03}" type="parTrans" cxnId="{663D0FEB-BA0C-400C-9CCD-7D75A2D20119}">
      <dgm:prSet/>
      <dgm:spPr/>
      <dgm:t>
        <a:bodyPr/>
        <a:lstStyle/>
        <a:p>
          <a:endParaRPr lang="en-US"/>
        </a:p>
      </dgm:t>
    </dgm:pt>
    <dgm:pt modelId="{4E0B47FA-DDA8-4307-8A2C-7620C50C8B61}" type="sibTrans" cxnId="{663D0FEB-BA0C-400C-9CCD-7D75A2D20119}">
      <dgm:prSet/>
      <dgm:spPr/>
      <dgm:t>
        <a:bodyPr/>
        <a:lstStyle/>
        <a:p>
          <a:endParaRPr lang="en-US"/>
        </a:p>
      </dgm:t>
    </dgm:pt>
    <dgm:pt modelId="{DB5EDD2B-BE27-45CF-B6F6-FEFBBD8169B1}">
      <dgm:prSet/>
      <dgm:spPr/>
      <dgm:t>
        <a:bodyPr/>
        <a:lstStyle/>
        <a:p>
          <a:pPr>
            <a:buFont typeface="Arial" panose="020B0604020202020204" pitchFamily="34" charset="0"/>
            <a:buChar char="•"/>
          </a:pPr>
          <a:r>
            <a:rPr lang="en-US" b="1"/>
            <a:t>O</a:t>
          </a:r>
          <a:r>
            <a:rPr lang="hr-HR" b="1"/>
            <a:t>drživost</a:t>
          </a:r>
          <a:r>
            <a:rPr lang="hr-HR"/>
            <a:t> rezultata projekta </a:t>
          </a:r>
          <a:endParaRPr lang="en-US"/>
        </a:p>
      </dgm:t>
    </dgm:pt>
    <dgm:pt modelId="{AE76A83F-DD21-4D1F-A9FC-0804FDF7103F}" type="parTrans" cxnId="{5415B9BD-81F4-42B8-966D-7785E0611AD0}">
      <dgm:prSet/>
      <dgm:spPr/>
      <dgm:t>
        <a:bodyPr/>
        <a:lstStyle/>
        <a:p>
          <a:endParaRPr lang="en-US"/>
        </a:p>
      </dgm:t>
    </dgm:pt>
    <dgm:pt modelId="{B78892F9-57A7-44CD-AFBE-EB4179B0E09E}" type="sibTrans" cxnId="{5415B9BD-81F4-42B8-966D-7785E0611AD0}">
      <dgm:prSet/>
      <dgm:spPr/>
      <dgm:t>
        <a:bodyPr/>
        <a:lstStyle/>
        <a:p>
          <a:endParaRPr lang="en-US"/>
        </a:p>
      </dgm:t>
    </dgm:pt>
    <dgm:pt modelId="{D85AE403-75A6-42DC-B55F-5D47B5D345EE}">
      <dgm:prSet/>
      <dgm:spPr/>
      <dgm:t>
        <a:bodyPr/>
        <a:lstStyle/>
        <a:p>
          <a:pPr>
            <a:buFont typeface="Arial" panose="020B0604020202020204" pitchFamily="34" charset="0"/>
            <a:buChar char="•"/>
          </a:pPr>
          <a:r>
            <a:rPr lang="hr-HR"/>
            <a:t>Mogućnost </a:t>
          </a:r>
          <a:r>
            <a:rPr lang="hr-HR" b="1"/>
            <a:t>repliciranja</a:t>
          </a:r>
          <a:r>
            <a:rPr lang="hr-HR"/>
            <a:t> u istim ili drugim sektorima; </a:t>
          </a:r>
          <a:r>
            <a:rPr lang="en-US" b="1"/>
            <a:t>k</a:t>
          </a:r>
          <a:r>
            <a:rPr lang="hr-HR" b="1"/>
            <a:t>orištenje rezultata</a:t>
          </a:r>
          <a:r>
            <a:rPr lang="hr-HR"/>
            <a:t> od strane javnih/privatnih aktera ili </a:t>
          </a:r>
          <a:r>
            <a:rPr lang="hr-HR" b="1"/>
            <a:t>mobilizacijom većih ulaganja </a:t>
          </a:r>
          <a:r>
            <a:rPr lang="hr-HR" u="sng"/>
            <a:t>(katalitički potencijal)</a:t>
          </a:r>
          <a:endParaRPr lang="en-US"/>
        </a:p>
      </dgm:t>
    </dgm:pt>
    <dgm:pt modelId="{C4905AD3-9C10-4EC1-9772-4206810C8295}" type="parTrans" cxnId="{83FA46AE-CE6A-4982-8634-AD0CA596A815}">
      <dgm:prSet/>
      <dgm:spPr/>
      <dgm:t>
        <a:bodyPr/>
        <a:lstStyle/>
        <a:p>
          <a:endParaRPr lang="en-US"/>
        </a:p>
      </dgm:t>
    </dgm:pt>
    <dgm:pt modelId="{7DEED852-33D8-4DD6-B7A5-6816BC713BB8}" type="sibTrans" cxnId="{83FA46AE-CE6A-4982-8634-AD0CA596A815}">
      <dgm:prSet/>
      <dgm:spPr/>
      <dgm:t>
        <a:bodyPr/>
        <a:lstStyle/>
        <a:p>
          <a:endParaRPr lang="en-US"/>
        </a:p>
      </dgm:t>
    </dgm:pt>
    <dgm:pt modelId="{85A43AB8-E88F-4D3D-8614-72782D72AE29}">
      <dgm:prSet/>
      <dgm:spPr/>
      <dgm:t>
        <a:bodyPr/>
        <a:lstStyle/>
        <a:p>
          <a:r>
            <a:rPr lang="hr-HR" b="1"/>
            <a:t>Kvaliteta (0-20)</a:t>
          </a:r>
          <a:endParaRPr lang="en-US"/>
        </a:p>
      </dgm:t>
    </dgm:pt>
    <dgm:pt modelId="{D21E1A05-1D54-4500-95BB-35CC5B8A9664}" type="parTrans" cxnId="{2022CC4D-8837-4B7D-BCB3-C571C6C0BB45}">
      <dgm:prSet/>
      <dgm:spPr/>
      <dgm:t>
        <a:bodyPr/>
        <a:lstStyle/>
        <a:p>
          <a:endParaRPr lang="en-US"/>
        </a:p>
      </dgm:t>
    </dgm:pt>
    <dgm:pt modelId="{6AF6E06D-7784-41CA-9E5C-4E35E82B93DA}" type="sibTrans" cxnId="{2022CC4D-8837-4B7D-BCB3-C571C6C0BB45}">
      <dgm:prSet/>
      <dgm:spPr/>
      <dgm:t>
        <a:bodyPr/>
        <a:lstStyle/>
        <a:p>
          <a:endParaRPr lang="en-US"/>
        </a:p>
      </dgm:t>
    </dgm:pt>
    <dgm:pt modelId="{36D15906-3562-4EB9-B508-AB331FF2D84D}">
      <dgm:prSet/>
      <dgm:spPr/>
      <dgm:t>
        <a:bodyPr/>
        <a:lstStyle/>
        <a:p>
          <a:r>
            <a:rPr lang="hr-HR" b="1"/>
            <a:t>Jasnoća, relevantnost i izvedivost</a:t>
          </a:r>
          <a:endParaRPr lang="en-US"/>
        </a:p>
      </dgm:t>
    </dgm:pt>
    <dgm:pt modelId="{9733A487-3DCF-4514-96A2-88F46FE67F61}" type="parTrans" cxnId="{8970379F-132A-4455-ADC3-7CFDB373987B}">
      <dgm:prSet/>
      <dgm:spPr/>
      <dgm:t>
        <a:bodyPr/>
        <a:lstStyle/>
        <a:p>
          <a:endParaRPr lang="en-US"/>
        </a:p>
      </dgm:t>
    </dgm:pt>
    <dgm:pt modelId="{2D093369-B047-4D24-A03F-78FA54F2969C}" type="sibTrans" cxnId="{8970379F-132A-4455-ADC3-7CFDB373987B}">
      <dgm:prSet/>
      <dgm:spPr/>
      <dgm:t>
        <a:bodyPr/>
        <a:lstStyle/>
        <a:p>
          <a:endParaRPr lang="en-US"/>
        </a:p>
      </dgm:t>
    </dgm:pt>
    <dgm:pt modelId="{CD2D7AD4-F446-46A5-880A-DFA17AEDC848}">
      <dgm:prSet/>
      <dgm:spPr/>
      <dgm:t>
        <a:bodyPr/>
        <a:lstStyle/>
        <a:p>
          <a:r>
            <a:rPr lang="hr-HR"/>
            <a:t>Identifikacija i mobilizacija relevantnih </a:t>
          </a:r>
          <a:r>
            <a:rPr lang="hr-HR" b="1"/>
            <a:t>dionika</a:t>
          </a:r>
          <a:endParaRPr lang="en-US"/>
        </a:p>
      </dgm:t>
    </dgm:pt>
    <dgm:pt modelId="{91116D11-1FA9-44FF-AF23-B1AAC50C4E0E}" type="parTrans" cxnId="{B8C18D99-0C4A-46A8-8382-86D28D304646}">
      <dgm:prSet/>
      <dgm:spPr/>
      <dgm:t>
        <a:bodyPr/>
        <a:lstStyle/>
        <a:p>
          <a:endParaRPr lang="en-US"/>
        </a:p>
      </dgm:t>
    </dgm:pt>
    <dgm:pt modelId="{7942038E-83B0-436D-BC5F-46B40F6F5372}" type="sibTrans" cxnId="{B8C18D99-0C4A-46A8-8382-86D28D304646}">
      <dgm:prSet/>
      <dgm:spPr/>
      <dgm:t>
        <a:bodyPr/>
        <a:lstStyle/>
        <a:p>
          <a:endParaRPr lang="en-US"/>
        </a:p>
      </dgm:t>
    </dgm:pt>
    <dgm:pt modelId="{D4F8CCED-FDC2-407C-948E-BE4857B18873}">
      <dgm:prSet/>
      <dgm:spPr/>
      <dgm:t>
        <a:bodyPr/>
        <a:lstStyle/>
        <a:p>
          <a:r>
            <a:rPr lang="hr-HR"/>
            <a:t>Odgovarajući </a:t>
          </a:r>
          <a:r>
            <a:rPr lang="hr-HR" b="1"/>
            <a:t>geografski fokus</a:t>
          </a:r>
          <a:r>
            <a:rPr lang="hr-HR"/>
            <a:t> aktivnosti</a:t>
          </a:r>
          <a:endParaRPr lang="en-US"/>
        </a:p>
      </dgm:t>
    </dgm:pt>
    <dgm:pt modelId="{90FF3F2F-AD51-4407-AD66-DD167B4CC7FD}" type="parTrans" cxnId="{E51F253E-0051-4AD6-80CF-0E6FCBAEC93E}">
      <dgm:prSet/>
      <dgm:spPr/>
      <dgm:t>
        <a:bodyPr/>
        <a:lstStyle/>
        <a:p>
          <a:endParaRPr lang="en-US"/>
        </a:p>
      </dgm:t>
    </dgm:pt>
    <dgm:pt modelId="{5A33BEA9-E2E7-4E92-A1C7-ED77A4CCE2FE}" type="sibTrans" cxnId="{E51F253E-0051-4AD6-80CF-0E6FCBAEC93E}">
      <dgm:prSet/>
      <dgm:spPr/>
      <dgm:t>
        <a:bodyPr/>
        <a:lstStyle/>
        <a:p>
          <a:endParaRPr lang="en-US"/>
        </a:p>
      </dgm:t>
    </dgm:pt>
    <dgm:pt modelId="{EB64D438-871F-4314-A618-4480A3CADA14}">
      <dgm:prSet/>
      <dgm:spPr/>
      <dgm:t>
        <a:bodyPr/>
        <a:lstStyle/>
        <a:p>
          <a:r>
            <a:rPr lang="hr-HR"/>
            <a:t>Kvaliteta plana za </a:t>
          </a:r>
          <a:r>
            <a:rPr lang="hr-HR" b="1"/>
            <a:t>praćenje i izvještavanje o utjecajima</a:t>
          </a:r>
          <a:endParaRPr lang="en-US" b="1"/>
        </a:p>
      </dgm:t>
    </dgm:pt>
    <dgm:pt modelId="{94CF3B4D-AE07-4554-987C-5F9A9F77A1B1}" type="parTrans" cxnId="{D0DC0BA3-D11A-49FE-BFF6-FCA3606AAC8D}">
      <dgm:prSet/>
      <dgm:spPr/>
      <dgm:t>
        <a:bodyPr/>
        <a:lstStyle/>
        <a:p>
          <a:endParaRPr lang="en-US"/>
        </a:p>
      </dgm:t>
    </dgm:pt>
    <dgm:pt modelId="{EFDAB6F8-261B-4297-88BA-F96332607BC3}" type="sibTrans" cxnId="{D0DC0BA3-D11A-49FE-BFF6-FCA3606AAC8D}">
      <dgm:prSet/>
      <dgm:spPr/>
      <dgm:t>
        <a:bodyPr/>
        <a:lstStyle/>
        <a:p>
          <a:endParaRPr lang="en-US"/>
        </a:p>
      </dgm:t>
    </dgm:pt>
    <dgm:pt modelId="{F19BB7E7-E36B-4453-93FE-C67E319C184E}">
      <dgm:prSet/>
      <dgm:spPr/>
      <dgm:t>
        <a:bodyPr/>
        <a:lstStyle/>
        <a:p>
          <a:r>
            <a:rPr lang="hr-HR"/>
            <a:t>Primjerenost i kvaliteta </a:t>
          </a:r>
          <a:r>
            <a:rPr lang="hr-HR" b="1"/>
            <a:t>komuniciranja projektnih rezultata </a:t>
          </a:r>
          <a:r>
            <a:rPr lang="hr-HR"/>
            <a:t>ciljnim skupinama</a:t>
          </a:r>
          <a:endParaRPr lang="en-US"/>
        </a:p>
      </dgm:t>
    </dgm:pt>
    <dgm:pt modelId="{B31CA4DD-183A-4614-AF76-7AC381E310D8}" type="parTrans" cxnId="{1CA45AEC-EF85-4FFF-B1CB-982CE6E35258}">
      <dgm:prSet/>
      <dgm:spPr/>
      <dgm:t>
        <a:bodyPr/>
        <a:lstStyle/>
        <a:p>
          <a:endParaRPr lang="en-US"/>
        </a:p>
      </dgm:t>
    </dgm:pt>
    <dgm:pt modelId="{833478D4-E418-4956-AFDC-31FBF62BAD15}" type="sibTrans" cxnId="{1CA45AEC-EF85-4FFF-B1CB-982CE6E35258}">
      <dgm:prSet/>
      <dgm:spPr/>
      <dgm:t>
        <a:bodyPr/>
        <a:lstStyle/>
        <a:p>
          <a:endParaRPr lang="en-US"/>
        </a:p>
      </dgm:t>
    </dgm:pt>
    <dgm:pt modelId="{3176F542-3A5E-475F-8FF1-014716BC6B30}">
      <dgm:prSet/>
      <dgm:spPr/>
      <dgm:t>
        <a:bodyPr/>
        <a:lstStyle/>
        <a:p>
          <a:r>
            <a:rPr lang="en-US" b="1"/>
            <a:t>Resursi</a:t>
          </a:r>
          <a:r>
            <a:rPr lang="hr-HR" b="1"/>
            <a:t> (0-20)</a:t>
          </a:r>
          <a:endParaRPr lang="en-US"/>
        </a:p>
      </dgm:t>
    </dgm:pt>
    <dgm:pt modelId="{18D271F6-7817-4F38-9409-F24857F2F5B9}" type="parTrans" cxnId="{68C3BFBB-B2C6-4253-842B-C4DF76A6A8DD}">
      <dgm:prSet/>
      <dgm:spPr/>
      <dgm:t>
        <a:bodyPr/>
        <a:lstStyle/>
        <a:p>
          <a:endParaRPr lang="en-US"/>
        </a:p>
      </dgm:t>
    </dgm:pt>
    <dgm:pt modelId="{84E3B89A-E4F7-4F2F-AD81-A86AFA2662DE}" type="sibTrans" cxnId="{68C3BFBB-B2C6-4253-842B-C4DF76A6A8DD}">
      <dgm:prSet/>
      <dgm:spPr/>
      <dgm:t>
        <a:bodyPr/>
        <a:lstStyle/>
        <a:p>
          <a:endParaRPr lang="en-US"/>
        </a:p>
      </dgm:t>
    </dgm:pt>
    <dgm:pt modelId="{7224F956-6393-4D17-8346-6AC623F58363}">
      <dgm:prSet/>
      <dgm:spPr/>
      <dgm:t>
        <a:bodyPr/>
        <a:lstStyle/>
        <a:p>
          <a:r>
            <a:rPr lang="hr-HR"/>
            <a:t>Stručan </a:t>
          </a:r>
          <a:r>
            <a:rPr lang="hr-HR" b="1"/>
            <a:t>projektni tim i dobra upravljačka struktura</a:t>
          </a:r>
          <a:endParaRPr lang="en-US" b="1"/>
        </a:p>
      </dgm:t>
    </dgm:pt>
    <dgm:pt modelId="{E8BBD34F-8E8F-4D7F-97C5-1E2B04E5F89B}" type="parTrans" cxnId="{E8397AF4-C34E-4DED-B7DD-0A265C770130}">
      <dgm:prSet/>
      <dgm:spPr/>
      <dgm:t>
        <a:bodyPr/>
        <a:lstStyle/>
        <a:p>
          <a:endParaRPr lang="en-US"/>
        </a:p>
      </dgm:t>
    </dgm:pt>
    <dgm:pt modelId="{54590D6B-0FD0-4801-AF77-1AB0AA4E02E5}" type="sibTrans" cxnId="{E8397AF4-C34E-4DED-B7DD-0A265C770130}">
      <dgm:prSet/>
      <dgm:spPr/>
      <dgm:t>
        <a:bodyPr/>
        <a:lstStyle/>
        <a:p>
          <a:endParaRPr lang="en-US"/>
        </a:p>
      </dgm:t>
    </dgm:pt>
    <dgm:pt modelId="{D40F91F9-7292-44D0-BF4B-F55DDCB99D85}">
      <dgm:prSet/>
      <dgm:spPr/>
      <dgm:t>
        <a:bodyPr/>
        <a:lstStyle/>
        <a:p>
          <a:r>
            <a:rPr lang="hr-HR"/>
            <a:t>Prikladnost, usklađenost, transparentnost </a:t>
          </a:r>
          <a:r>
            <a:rPr lang="hr-HR" b="1"/>
            <a:t>projektnog proračuna </a:t>
          </a:r>
          <a:endParaRPr lang="en-US" b="1"/>
        </a:p>
      </dgm:t>
    </dgm:pt>
    <dgm:pt modelId="{1163E96F-B414-46AB-8197-860B748BB5C0}" type="parTrans" cxnId="{0F9EC497-778B-458E-A6B6-9B462373391A}">
      <dgm:prSet/>
      <dgm:spPr/>
      <dgm:t>
        <a:bodyPr/>
        <a:lstStyle/>
        <a:p>
          <a:endParaRPr lang="en-US"/>
        </a:p>
      </dgm:t>
    </dgm:pt>
    <dgm:pt modelId="{E05DF3E4-28F5-4D23-BFB8-B570920E01E9}" type="sibTrans" cxnId="{0F9EC497-778B-458E-A6B6-9B462373391A}">
      <dgm:prSet/>
      <dgm:spPr/>
      <dgm:t>
        <a:bodyPr/>
        <a:lstStyle/>
        <a:p>
          <a:endParaRPr lang="en-US"/>
        </a:p>
      </dgm:t>
    </dgm:pt>
    <dgm:pt modelId="{120AC2C8-599A-4AE6-9B70-36B8F2943A45}">
      <dgm:prSet/>
      <dgm:spPr/>
      <dgm:t>
        <a:bodyPr/>
        <a:lstStyle/>
        <a:p>
          <a:r>
            <a:rPr lang="en-GB" b="1"/>
            <a:t>Zeleno upravljanje projektom</a:t>
          </a:r>
          <a:r>
            <a:rPr lang="en-GB"/>
            <a:t>; </a:t>
          </a:r>
          <a:r>
            <a:rPr lang="hr-HR"/>
            <a:t>korištenje zelene nabave i metoda za izračun utjecaja na okoliš projekta </a:t>
          </a:r>
          <a:endParaRPr lang="en-US"/>
        </a:p>
      </dgm:t>
    </dgm:pt>
    <dgm:pt modelId="{4F063882-19D2-4EAF-843B-4D956A93E207}" type="parTrans" cxnId="{CCA878A1-CA14-42D3-A9EC-9A7FC4BA5BAC}">
      <dgm:prSet/>
      <dgm:spPr/>
      <dgm:t>
        <a:bodyPr/>
        <a:lstStyle/>
        <a:p>
          <a:endParaRPr lang="en-US"/>
        </a:p>
      </dgm:t>
    </dgm:pt>
    <dgm:pt modelId="{98D8A60F-0E23-4E59-8168-9FBF03879D06}" type="sibTrans" cxnId="{CCA878A1-CA14-42D3-A9EC-9A7FC4BA5BAC}">
      <dgm:prSet/>
      <dgm:spPr/>
      <dgm:t>
        <a:bodyPr/>
        <a:lstStyle/>
        <a:p>
          <a:endParaRPr lang="en-US"/>
        </a:p>
      </dgm:t>
    </dgm:pt>
    <dgm:pt modelId="{0D897ADD-2F22-449A-977B-9EF1BEAE782E}">
      <dgm:prSet/>
      <dgm:spPr/>
      <dgm:t>
        <a:bodyPr/>
        <a:lstStyle/>
        <a:p>
          <a:r>
            <a:rPr lang="hr-HR" b="1"/>
            <a:t>Vrijednost za uloženi novac</a:t>
          </a:r>
          <a:endParaRPr lang="en-US" b="1"/>
        </a:p>
      </dgm:t>
    </dgm:pt>
    <dgm:pt modelId="{D0BF2A10-3AF0-4259-9D95-4B136FF5F197}" type="parTrans" cxnId="{3B41F894-6611-40E6-9A0E-3AC511D28D34}">
      <dgm:prSet/>
      <dgm:spPr/>
      <dgm:t>
        <a:bodyPr/>
        <a:lstStyle/>
        <a:p>
          <a:endParaRPr lang="en-US"/>
        </a:p>
      </dgm:t>
    </dgm:pt>
    <dgm:pt modelId="{32BD688A-2E62-4A7C-A161-2BCAE1471E25}" type="sibTrans" cxnId="{3B41F894-6611-40E6-9A0E-3AC511D28D34}">
      <dgm:prSet/>
      <dgm:spPr/>
      <dgm:t>
        <a:bodyPr/>
        <a:lstStyle/>
        <a:p>
          <a:endParaRPr lang="en-US"/>
        </a:p>
      </dgm:t>
    </dgm:pt>
    <dgm:pt modelId="{CFF03ED8-B8EB-477A-A210-286DDF06CA67}" type="pres">
      <dgm:prSet presAssocID="{6BAEF194-27AB-4314-A4D7-4E66859839D7}" presName="Name0" presStyleCnt="0">
        <dgm:presLayoutVars>
          <dgm:dir/>
          <dgm:animLvl val="lvl"/>
          <dgm:resizeHandles val="exact"/>
        </dgm:presLayoutVars>
      </dgm:prSet>
      <dgm:spPr/>
    </dgm:pt>
    <dgm:pt modelId="{C6456B44-5CC0-4C1C-8F30-DC84E9FECB4B}" type="pres">
      <dgm:prSet presAssocID="{322DCBA8-0DA7-4CAE-BF18-23232E618407}" presName="composite" presStyleCnt="0"/>
      <dgm:spPr/>
    </dgm:pt>
    <dgm:pt modelId="{14D06A10-1CE7-4A8F-864D-47A9CEF57D2E}" type="pres">
      <dgm:prSet presAssocID="{322DCBA8-0DA7-4CAE-BF18-23232E618407}" presName="parTx" presStyleLbl="alignNode1" presStyleIdx="0" presStyleCnt="4">
        <dgm:presLayoutVars>
          <dgm:chMax val="0"/>
          <dgm:chPref val="0"/>
        </dgm:presLayoutVars>
      </dgm:prSet>
      <dgm:spPr/>
    </dgm:pt>
    <dgm:pt modelId="{8488D31B-39EF-4D1E-B5D1-1074DDBF0B0F}" type="pres">
      <dgm:prSet presAssocID="{322DCBA8-0DA7-4CAE-BF18-23232E618407}" presName="desTx" presStyleLbl="alignAccFollowNode1" presStyleIdx="0" presStyleCnt="4">
        <dgm:presLayoutVars/>
      </dgm:prSet>
      <dgm:spPr/>
    </dgm:pt>
    <dgm:pt modelId="{CD3F79C5-08FE-443C-A1A7-25FFF9C7DA83}" type="pres">
      <dgm:prSet presAssocID="{24C87602-708A-4230-8270-5F991D1E6BE7}" presName="space" presStyleCnt="0"/>
      <dgm:spPr/>
    </dgm:pt>
    <dgm:pt modelId="{02FC82D3-7FFB-4919-BC49-AAC04784E434}" type="pres">
      <dgm:prSet presAssocID="{2E813B4D-14B7-475B-942C-C64CE38286B9}" presName="composite" presStyleCnt="0"/>
      <dgm:spPr/>
    </dgm:pt>
    <dgm:pt modelId="{E3BFA1B7-C932-43C9-BEB7-4C47CE3ED295}" type="pres">
      <dgm:prSet presAssocID="{2E813B4D-14B7-475B-942C-C64CE38286B9}" presName="parTx" presStyleLbl="alignNode1" presStyleIdx="1" presStyleCnt="4">
        <dgm:presLayoutVars>
          <dgm:chMax val="0"/>
          <dgm:chPref val="0"/>
        </dgm:presLayoutVars>
      </dgm:prSet>
      <dgm:spPr/>
    </dgm:pt>
    <dgm:pt modelId="{0A2CAA16-F4EC-41F1-B0CA-41E4A50CD17E}" type="pres">
      <dgm:prSet presAssocID="{2E813B4D-14B7-475B-942C-C64CE38286B9}" presName="desTx" presStyleLbl="alignAccFollowNode1" presStyleIdx="1" presStyleCnt="4">
        <dgm:presLayoutVars/>
      </dgm:prSet>
      <dgm:spPr/>
    </dgm:pt>
    <dgm:pt modelId="{3F8639AF-A2FB-40FF-9A89-003036DB87FE}" type="pres">
      <dgm:prSet presAssocID="{69026DD7-1730-4830-90D2-16ABA2A7CFE9}" presName="space" presStyleCnt="0"/>
      <dgm:spPr/>
    </dgm:pt>
    <dgm:pt modelId="{6B93AD82-7C2F-4A47-ACE6-85C14F841665}" type="pres">
      <dgm:prSet presAssocID="{85A43AB8-E88F-4D3D-8614-72782D72AE29}" presName="composite" presStyleCnt="0"/>
      <dgm:spPr/>
    </dgm:pt>
    <dgm:pt modelId="{41E99B69-F041-4DA1-80EE-15210516B603}" type="pres">
      <dgm:prSet presAssocID="{85A43AB8-E88F-4D3D-8614-72782D72AE29}" presName="parTx" presStyleLbl="alignNode1" presStyleIdx="2" presStyleCnt="4">
        <dgm:presLayoutVars>
          <dgm:chMax val="0"/>
          <dgm:chPref val="0"/>
        </dgm:presLayoutVars>
      </dgm:prSet>
      <dgm:spPr/>
    </dgm:pt>
    <dgm:pt modelId="{BCDE161C-1E03-4628-845D-6D6749AC3636}" type="pres">
      <dgm:prSet presAssocID="{85A43AB8-E88F-4D3D-8614-72782D72AE29}" presName="desTx" presStyleLbl="alignAccFollowNode1" presStyleIdx="2" presStyleCnt="4">
        <dgm:presLayoutVars/>
      </dgm:prSet>
      <dgm:spPr/>
    </dgm:pt>
    <dgm:pt modelId="{426056E1-27EE-4637-9CB5-90774592BBA6}" type="pres">
      <dgm:prSet presAssocID="{6AF6E06D-7784-41CA-9E5C-4E35E82B93DA}" presName="space" presStyleCnt="0"/>
      <dgm:spPr/>
    </dgm:pt>
    <dgm:pt modelId="{77857BC5-7C7F-42CE-8354-FD03F547857F}" type="pres">
      <dgm:prSet presAssocID="{3176F542-3A5E-475F-8FF1-014716BC6B30}" presName="composite" presStyleCnt="0"/>
      <dgm:spPr/>
    </dgm:pt>
    <dgm:pt modelId="{78447332-BAEF-43B8-87E6-CE3DF7B19C65}" type="pres">
      <dgm:prSet presAssocID="{3176F542-3A5E-475F-8FF1-014716BC6B30}" presName="parTx" presStyleLbl="alignNode1" presStyleIdx="3" presStyleCnt="4">
        <dgm:presLayoutVars>
          <dgm:chMax val="0"/>
          <dgm:chPref val="0"/>
        </dgm:presLayoutVars>
      </dgm:prSet>
      <dgm:spPr/>
    </dgm:pt>
    <dgm:pt modelId="{51F2D9EF-D72E-4D64-87DE-1D6B457B2FB7}" type="pres">
      <dgm:prSet presAssocID="{3176F542-3A5E-475F-8FF1-014716BC6B30}" presName="desTx" presStyleLbl="alignAccFollowNode1" presStyleIdx="3" presStyleCnt="4">
        <dgm:presLayoutVars/>
      </dgm:prSet>
      <dgm:spPr/>
    </dgm:pt>
  </dgm:ptLst>
  <dgm:cxnLst>
    <dgm:cxn modelId="{F1E8C91A-F65B-4FC6-B71D-C6AB68A1AD8E}" srcId="{322DCBA8-0DA7-4CAE-BF18-23232E618407}" destId="{8D7EA477-A066-4F64-8310-B0E97B40885E}" srcOrd="0" destOrd="0" parTransId="{588C1C51-2B35-4896-AF06-E2A28097C43D}" sibTransId="{FFB2B308-71BB-46D9-91BA-4AE609551942}"/>
    <dgm:cxn modelId="{3FD55123-A5E4-4DDD-B0C7-53CCB096C0CF}" type="presOf" srcId="{3D099AE1-6F4E-43B6-BDB0-85DA6089DBD4}" destId="{8488D31B-39EF-4D1E-B5D1-1074DDBF0B0F}" srcOrd="0" destOrd="2" presId="urn:microsoft.com/office/officeart/2016/7/layout/ChevronBlockProcess"/>
    <dgm:cxn modelId="{D84E3F24-298D-4DB8-A8C3-F9B1E1406F6E}" type="presOf" srcId="{DB5EDD2B-BE27-45CF-B6F6-FEFBBD8169B1}" destId="{0A2CAA16-F4EC-41F1-B0CA-41E4A50CD17E}" srcOrd="0" destOrd="1" presId="urn:microsoft.com/office/officeart/2016/7/layout/ChevronBlockProcess"/>
    <dgm:cxn modelId="{B740FA27-30B7-4066-9F46-6FF3FB33AA48}" type="presOf" srcId="{CD2D7AD4-F446-46A5-880A-DFA17AEDC848}" destId="{BCDE161C-1E03-4628-845D-6D6749AC3636}" srcOrd="0" destOrd="1" presId="urn:microsoft.com/office/officeart/2016/7/layout/ChevronBlockProcess"/>
    <dgm:cxn modelId="{0748AC32-CE85-48D4-A36D-11BC251F2FB0}" type="presOf" srcId="{322DCBA8-0DA7-4CAE-BF18-23232E618407}" destId="{14D06A10-1CE7-4A8F-864D-47A9CEF57D2E}" srcOrd="0" destOrd="0" presId="urn:microsoft.com/office/officeart/2016/7/layout/ChevronBlockProcess"/>
    <dgm:cxn modelId="{101C9337-BB49-4303-BB63-8192CF9C6C49}" type="presOf" srcId="{6BAEF194-27AB-4314-A4D7-4E66859839D7}" destId="{CFF03ED8-B8EB-477A-A210-286DDF06CA67}" srcOrd="0" destOrd="0" presId="urn:microsoft.com/office/officeart/2016/7/layout/ChevronBlockProcess"/>
    <dgm:cxn modelId="{B023363B-AEA8-4B65-A345-D400B92469CF}" type="presOf" srcId="{120AC2C8-599A-4AE6-9B70-36B8F2943A45}" destId="{51F2D9EF-D72E-4D64-87DE-1D6B457B2FB7}" srcOrd="0" destOrd="2" presId="urn:microsoft.com/office/officeart/2016/7/layout/ChevronBlockProcess"/>
    <dgm:cxn modelId="{E51F253E-0051-4AD6-80CF-0E6FCBAEC93E}" srcId="{85A43AB8-E88F-4D3D-8614-72782D72AE29}" destId="{D4F8CCED-FDC2-407C-948E-BE4857B18873}" srcOrd="2" destOrd="0" parTransId="{90FF3F2F-AD51-4407-AD66-DD167B4CC7FD}" sibTransId="{5A33BEA9-E2E7-4E92-A1C7-ED77A4CCE2FE}"/>
    <dgm:cxn modelId="{244CAC5C-2F4F-419A-B04D-26C1098E413A}" type="presOf" srcId="{D85AE403-75A6-42DC-B55F-5D47B5D345EE}" destId="{0A2CAA16-F4EC-41F1-B0CA-41E4A50CD17E}" srcOrd="0" destOrd="2" presId="urn:microsoft.com/office/officeart/2016/7/layout/ChevronBlockProcess"/>
    <dgm:cxn modelId="{FC8A5766-9635-4321-863B-20BBCD4613FB}" srcId="{6BAEF194-27AB-4314-A4D7-4E66859839D7}" destId="{322DCBA8-0DA7-4CAE-BF18-23232E618407}" srcOrd="0" destOrd="0" parTransId="{BCF7392B-5EB6-408A-978D-33F0ADE38471}" sibTransId="{24C87602-708A-4230-8270-5F991D1E6BE7}"/>
    <dgm:cxn modelId="{2022CC4D-8837-4B7D-BCB3-C571C6C0BB45}" srcId="{6BAEF194-27AB-4314-A4D7-4E66859839D7}" destId="{85A43AB8-E88F-4D3D-8614-72782D72AE29}" srcOrd="2" destOrd="0" parTransId="{D21E1A05-1D54-4500-95BB-35CC5B8A9664}" sibTransId="{6AF6E06D-7784-41CA-9E5C-4E35E82B93DA}"/>
    <dgm:cxn modelId="{26CA5E53-8F96-4D8A-BCD8-56ABE01BDB01}" type="presOf" srcId="{216167B3-F7EF-4AFD-9170-173B1F2B0E84}" destId="{8488D31B-39EF-4D1E-B5D1-1074DDBF0B0F}" srcOrd="0" destOrd="3" presId="urn:microsoft.com/office/officeart/2016/7/layout/ChevronBlockProcess"/>
    <dgm:cxn modelId="{07448474-4EAD-4FFF-8C59-EA0E86535A71}" type="presOf" srcId="{FB862AEE-FB03-4CE7-98B1-42E829A52D6F}" destId="{8488D31B-39EF-4D1E-B5D1-1074DDBF0B0F}" srcOrd="0" destOrd="1" presId="urn:microsoft.com/office/officeart/2016/7/layout/ChevronBlockProcess"/>
    <dgm:cxn modelId="{9F199654-E2F9-4277-B005-8E5641DC7335}" type="presOf" srcId="{2B902E2A-B17C-4F68-BD90-567BBB0184C0}" destId="{0A2CAA16-F4EC-41F1-B0CA-41E4A50CD17E}" srcOrd="0" destOrd="0" presId="urn:microsoft.com/office/officeart/2016/7/layout/ChevronBlockProcess"/>
    <dgm:cxn modelId="{5F852B7E-D4B1-49F3-806C-2E9F48F9A8AA}" type="presOf" srcId="{85A43AB8-E88F-4D3D-8614-72782D72AE29}" destId="{41E99B69-F041-4DA1-80EE-15210516B603}" srcOrd="0" destOrd="0" presId="urn:microsoft.com/office/officeart/2016/7/layout/ChevronBlockProcess"/>
    <dgm:cxn modelId="{4DB5D37E-7078-45E3-B715-FE0FC1019ECF}" srcId="{6BAEF194-27AB-4314-A4D7-4E66859839D7}" destId="{2E813B4D-14B7-475B-942C-C64CE38286B9}" srcOrd="1" destOrd="0" parTransId="{44C8CD0E-AED6-4556-8F18-E0095B89D679}" sibTransId="{69026DD7-1730-4830-90D2-16ABA2A7CFE9}"/>
    <dgm:cxn modelId="{0018B67F-D9BB-45B9-BF94-5FFB7AB00104}" type="presOf" srcId="{3176F542-3A5E-475F-8FF1-014716BC6B30}" destId="{78447332-BAEF-43B8-87E6-CE3DF7B19C65}" srcOrd="0" destOrd="0" presId="urn:microsoft.com/office/officeart/2016/7/layout/ChevronBlockProcess"/>
    <dgm:cxn modelId="{3B41F894-6611-40E6-9A0E-3AC511D28D34}" srcId="{3176F542-3A5E-475F-8FF1-014716BC6B30}" destId="{0D897ADD-2F22-449A-977B-9EF1BEAE782E}" srcOrd="3" destOrd="0" parTransId="{D0BF2A10-3AF0-4259-9D95-4B136FF5F197}" sibTransId="{32BD688A-2E62-4A7C-A161-2BCAE1471E25}"/>
    <dgm:cxn modelId="{0F9EC497-778B-458E-A6B6-9B462373391A}" srcId="{3176F542-3A5E-475F-8FF1-014716BC6B30}" destId="{D40F91F9-7292-44D0-BF4B-F55DDCB99D85}" srcOrd="1" destOrd="0" parTransId="{1163E96F-B414-46AB-8197-860B748BB5C0}" sibTransId="{E05DF3E4-28F5-4D23-BFB8-B570920E01E9}"/>
    <dgm:cxn modelId="{B8C18D99-0C4A-46A8-8382-86D28D304646}" srcId="{85A43AB8-E88F-4D3D-8614-72782D72AE29}" destId="{CD2D7AD4-F446-46A5-880A-DFA17AEDC848}" srcOrd="1" destOrd="0" parTransId="{91116D11-1FA9-44FF-AF23-B1AAC50C4E0E}" sibTransId="{7942038E-83B0-436D-BC5F-46B40F6F5372}"/>
    <dgm:cxn modelId="{8970379F-132A-4455-ADC3-7CFDB373987B}" srcId="{85A43AB8-E88F-4D3D-8614-72782D72AE29}" destId="{36D15906-3562-4EB9-B508-AB331FF2D84D}" srcOrd="0" destOrd="0" parTransId="{9733A487-3DCF-4514-96A2-88F46FE67F61}" sibTransId="{2D093369-B047-4D24-A03F-78FA54F2969C}"/>
    <dgm:cxn modelId="{8D9094A0-CC79-4EC1-8C0B-7FC010EB56C9}" type="presOf" srcId="{D40F91F9-7292-44D0-BF4B-F55DDCB99D85}" destId="{51F2D9EF-D72E-4D64-87DE-1D6B457B2FB7}" srcOrd="0" destOrd="1" presId="urn:microsoft.com/office/officeart/2016/7/layout/ChevronBlockProcess"/>
    <dgm:cxn modelId="{CCA878A1-CA14-42D3-A9EC-9A7FC4BA5BAC}" srcId="{3176F542-3A5E-475F-8FF1-014716BC6B30}" destId="{120AC2C8-599A-4AE6-9B70-36B8F2943A45}" srcOrd="2" destOrd="0" parTransId="{4F063882-19D2-4EAF-843B-4D956A93E207}" sibTransId="{98D8A60F-0E23-4E59-8168-9FBF03879D06}"/>
    <dgm:cxn modelId="{D0DC0BA3-D11A-49FE-BFF6-FCA3606AAC8D}" srcId="{85A43AB8-E88F-4D3D-8614-72782D72AE29}" destId="{EB64D438-871F-4314-A618-4480A3CADA14}" srcOrd="3" destOrd="0" parTransId="{94CF3B4D-AE07-4554-987C-5F9A9F77A1B1}" sibTransId="{EFDAB6F8-261B-4297-88BA-F96332607BC3}"/>
    <dgm:cxn modelId="{8AE532A6-AA25-4EC4-9F4D-1BFC6EAB19CC}" type="presOf" srcId="{EB64D438-871F-4314-A618-4480A3CADA14}" destId="{BCDE161C-1E03-4628-845D-6D6749AC3636}" srcOrd="0" destOrd="3" presId="urn:microsoft.com/office/officeart/2016/7/layout/ChevronBlockProcess"/>
    <dgm:cxn modelId="{2AB90BA9-A6C1-470E-94AF-E548F280D67A}" type="presOf" srcId="{8D7EA477-A066-4F64-8310-B0E97B40885E}" destId="{8488D31B-39EF-4D1E-B5D1-1074DDBF0B0F}" srcOrd="0" destOrd="0" presId="urn:microsoft.com/office/officeart/2016/7/layout/ChevronBlockProcess"/>
    <dgm:cxn modelId="{83FA46AE-CE6A-4982-8634-AD0CA596A815}" srcId="{2E813B4D-14B7-475B-942C-C64CE38286B9}" destId="{D85AE403-75A6-42DC-B55F-5D47B5D345EE}" srcOrd="2" destOrd="0" parTransId="{C4905AD3-9C10-4EC1-9772-4206810C8295}" sibTransId="{7DEED852-33D8-4DD6-B7A5-6816BC713BB8}"/>
    <dgm:cxn modelId="{68C3BFBB-B2C6-4253-842B-C4DF76A6A8DD}" srcId="{6BAEF194-27AB-4314-A4D7-4E66859839D7}" destId="{3176F542-3A5E-475F-8FF1-014716BC6B30}" srcOrd="3" destOrd="0" parTransId="{18D271F6-7817-4F38-9409-F24857F2F5B9}" sibTransId="{84E3B89A-E4F7-4F2F-AD81-A86AFA2662DE}"/>
    <dgm:cxn modelId="{5415B9BD-81F4-42B8-966D-7785E0611AD0}" srcId="{2E813B4D-14B7-475B-942C-C64CE38286B9}" destId="{DB5EDD2B-BE27-45CF-B6F6-FEFBBD8169B1}" srcOrd="1" destOrd="0" parTransId="{AE76A83F-DD21-4D1F-A9FC-0804FDF7103F}" sibTransId="{B78892F9-57A7-44CD-AFBE-EB4179B0E09E}"/>
    <dgm:cxn modelId="{DB82C2BE-C280-4F1E-A1B2-1CB3CA6F70CE}" type="presOf" srcId="{D4F8CCED-FDC2-407C-948E-BE4857B18873}" destId="{BCDE161C-1E03-4628-845D-6D6749AC3636}" srcOrd="0" destOrd="2" presId="urn:microsoft.com/office/officeart/2016/7/layout/ChevronBlockProcess"/>
    <dgm:cxn modelId="{28A9B3C0-D94E-4173-A0A1-84F8C9118741}" type="presOf" srcId="{0D897ADD-2F22-449A-977B-9EF1BEAE782E}" destId="{51F2D9EF-D72E-4D64-87DE-1D6B457B2FB7}" srcOrd="0" destOrd="3" presId="urn:microsoft.com/office/officeart/2016/7/layout/ChevronBlockProcess"/>
    <dgm:cxn modelId="{F14520C6-5B0F-48C5-9812-3FB0B3B2F4B2}" type="presOf" srcId="{F19BB7E7-E36B-4453-93FE-C67E319C184E}" destId="{BCDE161C-1E03-4628-845D-6D6749AC3636}" srcOrd="0" destOrd="4" presId="urn:microsoft.com/office/officeart/2016/7/layout/ChevronBlockProcess"/>
    <dgm:cxn modelId="{EB2A1AD5-1EA3-4DA4-81A0-ACE70F107443}" type="presOf" srcId="{7224F956-6393-4D17-8346-6AC623F58363}" destId="{51F2D9EF-D72E-4D64-87DE-1D6B457B2FB7}" srcOrd="0" destOrd="0" presId="urn:microsoft.com/office/officeart/2016/7/layout/ChevronBlockProcess"/>
    <dgm:cxn modelId="{F09A66D9-204D-4008-BD7E-578690E1039F}" srcId="{322DCBA8-0DA7-4CAE-BF18-23232E618407}" destId="{3D099AE1-6F4E-43B6-BDB0-85DA6089DBD4}" srcOrd="2" destOrd="0" parTransId="{A1BB82F0-650D-4042-94A2-9F9CD9C6F903}" sibTransId="{9F1CA48E-15B6-4C8A-8B32-521FFEC071E0}"/>
    <dgm:cxn modelId="{281E2EE5-D3B4-4FA1-8B9A-52899E379F79}" type="presOf" srcId="{36D15906-3562-4EB9-B508-AB331FF2D84D}" destId="{BCDE161C-1E03-4628-845D-6D6749AC3636}" srcOrd="0" destOrd="0" presId="urn:microsoft.com/office/officeart/2016/7/layout/ChevronBlockProcess"/>
    <dgm:cxn modelId="{663D0FEB-BA0C-400C-9CCD-7D75A2D20119}" srcId="{2E813B4D-14B7-475B-942C-C64CE38286B9}" destId="{2B902E2A-B17C-4F68-BD90-567BBB0184C0}" srcOrd="0" destOrd="0" parTransId="{C25D3BA4-DECA-4EA3-B8DD-4B5138BAFE03}" sibTransId="{4E0B47FA-DDA8-4307-8A2C-7620C50C8B61}"/>
    <dgm:cxn modelId="{1CA45AEC-EF85-4FFF-B1CB-982CE6E35258}" srcId="{85A43AB8-E88F-4D3D-8614-72782D72AE29}" destId="{F19BB7E7-E36B-4453-93FE-C67E319C184E}" srcOrd="4" destOrd="0" parTransId="{B31CA4DD-183A-4614-AF76-7AC381E310D8}" sibTransId="{833478D4-E418-4956-AFDC-31FBF62BAD15}"/>
    <dgm:cxn modelId="{B091CFF0-E896-4188-92E2-B753A68BBA41}" type="presOf" srcId="{2E813B4D-14B7-475B-942C-C64CE38286B9}" destId="{E3BFA1B7-C932-43C9-BEB7-4C47CE3ED295}" srcOrd="0" destOrd="0" presId="urn:microsoft.com/office/officeart/2016/7/layout/ChevronBlockProcess"/>
    <dgm:cxn modelId="{8804B7F1-D196-428B-A401-B20E9D9DB44C}" srcId="{322DCBA8-0DA7-4CAE-BF18-23232E618407}" destId="{FB862AEE-FB03-4CE7-98B1-42E829A52D6F}" srcOrd="1" destOrd="0" parTransId="{08507FC9-3F0F-4A3E-9D1C-E84D237051D7}" sibTransId="{DDA1769D-419F-4B8F-9630-82ADA3DE1220}"/>
    <dgm:cxn modelId="{DBAB67F3-FC72-49C9-B869-9CEF8830867E}" srcId="{322DCBA8-0DA7-4CAE-BF18-23232E618407}" destId="{216167B3-F7EF-4AFD-9170-173B1F2B0E84}" srcOrd="3" destOrd="0" parTransId="{1D451C25-F5DB-4329-B6B0-E447DE7F078B}" sibTransId="{558E48A7-44F2-421E-BB6A-4755E7CEB48B}"/>
    <dgm:cxn modelId="{E8397AF4-C34E-4DED-B7DD-0A265C770130}" srcId="{3176F542-3A5E-475F-8FF1-014716BC6B30}" destId="{7224F956-6393-4D17-8346-6AC623F58363}" srcOrd="0" destOrd="0" parTransId="{E8BBD34F-8E8F-4D7F-97C5-1E2B04E5F89B}" sibTransId="{54590D6B-0FD0-4801-AF77-1AB0AA4E02E5}"/>
    <dgm:cxn modelId="{33FC85EB-D4D7-455B-98CD-12E6BF150C59}" type="presParOf" srcId="{CFF03ED8-B8EB-477A-A210-286DDF06CA67}" destId="{C6456B44-5CC0-4C1C-8F30-DC84E9FECB4B}" srcOrd="0" destOrd="0" presId="urn:microsoft.com/office/officeart/2016/7/layout/ChevronBlockProcess"/>
    <dgm:cxn modelId="{FF4CACD4-E585-4832-A097-168F75CE34E8}" type="presParOf" srcId="{C6456B44-5CC0-4C1C-8F30-DC84E9FECB4B}" destId="{14D06A10-1CE7-4A8F-864D-47A9CEF57D2E}" srcOrd="0" destOrd="0" presId="urn:microsoft.com/office/officeart/2016/7/layout/ChevronBlockProcess"/>
    <dgm:cxn modelId="{46975161-A702-4DEB-8D90-B52DAE9F3517}" type="presParOf" srcId="{C6456B44-5CC0-4C1C-8F30-DC84E9FECB4B}" destId="{8488D31B-39EF-4D1E-B5D1-1074DDBF0B0F}" srcOrd="1" destOrd="0" presId="urn:microsoft.com/office/officeart/2016/7/layout/ChevronBlockProcess"/>
    <dgm:cxn modelId="{A36A9666-2B35-4986-98F2-2AE302E29670}" type="presParOf" srcId="{CFF03ED8-B8EB-477A-A210-286DDF06CA67}" destId="{CD3F79C5-08FE-443C-A1A7-25FFF9C7DA83}" srcOrd="1" destOrd="0" presId="urn:microsoft.com/office/officeart/2016/7/layout/ChevronBlockProcess"/>
    <dgm:cxn modelId="{9894AE48-54C2-42E7-95BA-3B1D4DCDCB3B}" type="presParOf" srcId="{CFF03ED8-B8EB-477A-A210-286DDF06CA67}" destId="{02FC82D3-7FFB-4919-BC49-AAC04784E434}" srcOrd="2" destOrd="0" presId="urn:microsoft.com/office/officeart/2016/7/layout/ChevronBlockProcess"/>
    <dgm:cxn modelId="{B366058E-CA08-401F-B0D6-EFB6057C4C6E}" type="presParOf" srcId="{02FC82D3-7FFB-4919-BC49-AAC04784E434}" destId="{E3BFA1B7-C932-43C9-BEB7-4C47CE3ED295}" srcOrd="0" destOrd="0" presId="urn:microsoft.com/office/officeart/2016/7/layout/ChevronBlockProcess"/>
    <dgm:cxn modelId="{F0674E91-4031-421B-B37A-E87B48949AEF}" type="presParOf" srcId="{02FC82D3-7FFB-4919-BC49-AAC04784E434}" destId="{0A2CAA16-F4EC-41F1-B0CA-41E4A50CD17E}" srcOrd="1" destOrd="0" presId="urn:microsoft.com/office/officeart/2016/7/layout/ChevronBlockProcess"/>
    <dgm:cxn modelId="{C435DA6F-D375-4DD8-BEC7-6426183D2B90}" type="presParOf" srcId="{CFF03ED8-B8EB-477A-A210-286DDF06CA67}" destId="{3F8639AF-A2FB-40FF-9A89-003036DB87FE}" srcOrd="3" destOrd="0" presId="urn:microsoft.com/office/officeart/2016/7/layout/ChevronBlockProcess"/>
    <dgm:cxn modelId="{22F97AD8-AD4A-4B03-8596-C9B94F44AFE4}" type="presParOf" srcId="{CFF03ED8-B8EB-477A-A210-286DDF06CA67}" destId="{6B93AD82-7C2F-4A47-ACE6-85C14F841665}" srcOrd="4" destOrd="0" presId="urn:microsoft.com/office/officeart/2016/7/layout/ChevronBlockProcess"/>
    <dgm:cxn modelId="{AA437F8D-E9DC-4CEA-823C-B48B36DCB655}" type="presParOf" srcId="{6B93AD82-7C2F-4A47-ACE6-85C14F841665}" destId="{41E99B69-F041-4DA1-80EE-15210516B603}" srcOrd="0" destOrd="0" presId="urn:microsoft.com/office/officeart/2016/7/layout/ChevronBlockProcess"/>
    <dgm:cxn modelId="{9EAE9977-F118-41B8-BE0C-0E35BD12C339}" type="presParOf" srcId="{6B93AD82-7C2F-4A47-ACE6-85C14F841665}" destId="{BCDE161C-1E03-4628-845D-6D6749AC3636}" srcOrd="1" destOrd="0" presId="urn:microsoft.com/office/officeart/2016/7/layout/ChevronBlockProcess"/>
    <dgm:cxn modelId="{9D3A813D-4551-42B1-9508-BB3F783826C7}" type="presParOf" srcId="{CFF03ED8-B8EB-477A-A210-286DDF06CA67}" destId="{426056E1-27EE-4637-9CB5-90774592BBA6}" srcOrd="5" destOrd="0" presId="urn:microsoft.com/office/officeart/2016/7/layout/ChevronBlockProcess"/>
    <dgm:cxn modelId="{05A46B91-5446-4032-8B06-1DE00A774098}" type="presParOf" srcId="{CFF03ED8-B8EB-477A-A210-286DDF06CA67}" destId="{77857BC5-7C7F-42CE-8354-FD03F547857F}" srcOrd="6" destOrd="0" presId="urn:microsoft.com/office/officeart/2016/7/layout/ChevronBlockProcess"/>
    <dgm:cxn modelId="{A364532E-2ED3-4472-9D66-4FF5B0F275CA}" type="presParOf" srcId="{77857BC5-7C7F-42CE-8354-FD03F547857F}" destId="{78447332-BAEF-43B8-87E6-CE3DF7B19C65}" srcOrd="0" destOrd="0" presId="urn:microsoft.com/office/officeart/2016/7/layout/ChevronBlockProcess"/>
    <dgm:cxn modelId="{84E668FE-F430-4890-9953-331FAC513C87}" type="presParOf" srcId="{77857BC5-7C7F-42CE-8354-FD03F547857F}" destId="{51F2D9EF-D72E-4D64-87DE-1D6B457B2FB7}" srcOrd="1" destOrd="0" presId="urn:microsoft.com/office/officeart/2016/7/layout/ChevronBlock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C06E8DB-4668-4E53-9DF5-2B7C6E2B5A74}" type="doc">
      <dgm:prSet loTypeId="urn:microsoft.com/office/officeart/2005/8/layout/default#1" loCatId="list" qsTypeId="urn:microsoft.com/office/officeart/2005/8/quickstyle/simple1" qsCatId="simple" csTypeId="urn:microsoft.com/office/officeart/2005/8/colors/accent1_2" csCatId="accent1" phldr="1"/>
      <dgm:spPr/>
      <dgm:t>
        <a:bodyPr/>
        <a:lstStyle/>
        <a:p>
          <a:endParaRPr lang="en-US"/>
        </a:p>
      </dgm:t>
    </dgm:pt>
    <dgm:pt modelId="{A46C3088-2865-4887-B0A7-B6B2E7E5E229}">
      <dgm:prSet/>
      <dgm:spPr/>
      <dgm:t>
        <a:bodyPr/>
        <a:lstStyle/>
        <a:p>
          <a:r>
            <a:rPr lang="en-US" i="1" err="1"/>
            <a:t>zaštita</a:t>
          </a:r>
          <a:r>
            <a:rPr lang="en-US" i="1"/>
            <a:t> </a:t>
          </a:r>
          <a:r>
            <a:rPr lang="en-US" i="1" err="1"/>
            <a:t>ugroženih</a:t>
          </a:r>
          <a:r>
            <a:rPr lang="en-US" i="1"/>
            <a:t> </a:t>
          </a:r>
          <a:r>
            <a:rPr lang="en-US" i="1" err="1"/>
            <a:t>vrsta</a:t>
          </a:r>
          <a:r>
            <a:rPr lang="en-US" i="1"/>
            <a:t> </a:t>
          </a:r>
          <a:r>
            <a:rPr lang="en-US" i="1" err="1"/>
            <a:t>divlje</a:t>
          </a:r>
          <a:r>
            <a:rPr lang="en-US" i="1"/>
            <a:t> </a:t>
          </a:r>
          <a:r>
            <a:rPr lang="en-US" i="1" err="1"/>
            <a:t>flore</a:t>
          </a:r>
          <a:r>
            <a:rPr lang="en-US" i="1"/>
            <a:t> </a:t>
          </a:r>
          <a:r>
            <a:rPr lang="en-US" i="1" err="1"/>
            <a:t>i</a:t>
          </a:r>
          <a:r>
            <a:rPr lang="en-US" i="1"/>
            <a:t> </a:t>
          </a:r>
          <a:r>
            <a:rPr lang="en-US" i="1" err="1"/>
            <a:t>faune</a:t>
          </a:r>
          <a:r>
            <a:rPr lang="en-US" i="1"/>
            <a:t> </a:t>
          </a:r>
          <a:endParaRPr lang="en-US"/>
        </a:p>
      </dgm:t>
    </dgm:pt>
    <dgm:pt modelId="{DF32EC45-14BF-478D-A509-F8AC3E0E9466}" type="parTrans" cxnId="{3F2D7F62-E61A-4D72-BC0C-D4DEDCCA0094}">
      <dgm:prSet/>
      <dgm:spPr/>
      <dgm:t>
        <a:bodyPr/>
        <a:lstStyle/>
        <a:p>
          <a:endParaRPr lang="en-US"/>
        </a:p>
      </dgm:t>
    </dgm:pt>
    <dgm:pt modelId="{6AEE6DEB-C490-4B19-9A41-684163642D79}" type="sibTrans" cxnId="{3F2D7F62-E61A-4D72-BC0C-D4DEDCCA0094}">
      <dgm:prSet/>
      <dgm:spPr/>
      <dgm:t>
        <a:bodyPr/>
        <a:lstStyle/>
        <a:p>
          <a:endParaRPr lang="en-US"/>
        </a:p>
      </dgm:t>
    </dgm:pt>
    <dgm:pt modelId="{EC49EBE8-4AA8-4CBB-93C0-D026F9ABCCFC}">
      <dgm:prSet/>
      <dgm:spPr/>
      <dgm:t>
        <a:bodyPr/>
        <a:lstStyle/>
        <a:p>
          <a:r>
            <a:rPr lang="en-US" i="1"/>
            <a:t>Natura 2000 </a:t>
          </a:r>
          <a:r>
            <a:rPr lang="en-US" i="1" err="1"/>
            <a:t>područja</a:t>
          </a:r>
          <a:r>
            <a:rPr lang="en-US" i="1"/>
            <a:t>  </a:t>
          </a:r>
          <a:endParaRPr lang="en-US"/>
        </a:p>
      </dgm:t>
    </dgm:pt>
    <dgm:pt modelId="{45E64A94-1565-4A17-BADD-DDF95281BEA4}" type="parTrans" cxnId="{37806E3E-C286-4330-9057-D6E7FA91471C}">
      <dgm:prSet/>
      <dgm:spPr/>
      <dgm:t>
        <a:bodyPr/>
        <a:lstStyle/>
        <a:p>
          <a:endParaRPr lang="en-US"/>
        </a:p>
      </dgm:t>
    </dgm:pt>
    <dgm:pt modelId="{5E085565-C5BA-4AF1-B382-C91CA144373B}" type="sibTrans" cxnId="{37806E3E-C286-4330-9057-D6E7FA91471C}">
      <dgm:prSet/>
      <dgm:spPr/>
      <dgm:t>
        <a:bodyPr/>
        <a:lstStyle/>
        <a:p>
          <a:endParaRPr lang="en-US"/>
        </a:p>
      </dgm:t>
    </dgm:pt>
    <dgm:pt modelId="{047356E6-7ED4-4305-A419-B86F506F077A}">
      <dgm:prSet/>
      <dgm:spPr/>
      <dgm:t>
        <a:bodyPr/>
        <a:lstStyle/>
        <a:p>
          <a:r>
            <a:rPr lang="en-US" i="1" err="1"/>
            <a:t>smanjenje</a:t>
          </a:r>
          <a:r>
            <a:rPr lang="en-US" i="1"/>
            <a:t> pada </a:t>
          </a:r>
          <a:r>
            <a:rPr lang="en-US" i="1" err="1"/>
            <a:t>brojnosti</a:t>
          </a:r>
          <a:r>
            <a:rPr lang="en-US" i="1"/>
            <a:t> </a:t>
          </a:r>
          <a:r>
            <a:rPr lang="en-US" i="1" err="1"/>
            <a:t>divljih</a:t>
          </a:r>
          <a:r>
            <a:rPr lang="en-US" i="1"/>
            <a:t> </a:t>
          </a:r>
          <a:r>
            <a:rPr lang="en-US" i="1" err="1"/>
            <a:t>oprašivača</a:t>
          </a:r>
          <a:endParaRPr lang="en-US"/>
        </a:p>
      </dgm:t>
    </dgm:pt>
    <dgm:pt modelId="{A62C3E85-6FF6-4F85-892A-31F1821941F0}" type="parTrans" cxnId="{9C42F81F-DA0D-4AAB-8166-FCD7264F5497}">
      <dgm:prSet/>
      <dgm:spPr/>
      <dgm:t>
        <a:bodyPr/>
        <a:lstStyle/>
        <a:p>
          <a:endParaRPr lang="en-US"/>
        </a:p>
      </dgm:t>
    </dgm:pt>
    <dgm:pt modelId="{584C3FF7-CD3B-4083-9925-A12E68ACE191}" type="sibTrans" cxnId="{9C42F81F-DA0D-4AAB-8166-FCD7264F5497}">
      <dgm:prSet/>
      <dgm:spPr/>
      <dgm:t>
        <a:bodyPr/>
        <a:lstStyle/>
        <a:p>
          <a:endParaRPr lang="en-US"/>
        </a:p>
      </dgm:t>
    </dgm:pt>
    <dgm:pt modelId="{B7888830-DE1D-4DDA-838B-8E373A48EC85}">
      <dgm:prSet/>
      <dgm:spPr/>
      <dgm:t>
        <a:bodyPr/>
        <a:lstStyle/>
        <a:p>
          <a:r>
            <a:rPr lang="en-US" i="1" err="1"/>
            <a:t>vraćanje</a:t>
          </a:r>
          <a:r>
            <a:rPr lang="en-US" i="1"/>
            <a:t> </a:t>
          </a:r>
          <a:r>
            <a:rPr lang="en-US" i="1" err="1"/>
            <a:t>prirode</a:t>
          </a:r>
          <a:r>
            <a:rPr lang="en-US" i="1"/>
            <a:t> </a:t>
          </a:r>
          <a:r>
            <a:rPr lang="en-US" i="1" err="1"/>
            <a:t>na</a:t>
          </a:r>
          <a:r>
            <a:rPr lang="en-US" i="1"/>
            <a:t> </a:t>
          </a:r>
          <a:r>
            <a:rPr lang="en-US" i="1" err="1"/>
            <a:t>poljoprivredne</a:t>
          </a:r>
          <a:r>
            <a:rPr lang="en-US" i="1"/>
            <a:t> </a:t>
          </a:r>
          <a:r>
            <a:rPr lang="en-US" i="1" err="1"/>
            <a:t>površine</a:t>
          </a:r>
          <a:endParaRPr lang="en-US"/>
        </a:p>
      </dgm:t>
    </dgm:pt>
    <dgm:pt modelId="{33858197-990F-411A-88D3-D740A07EED9A}" type="parTrans" cxnId="{1EC19A76-A97C-4A76-ACE4-4BC584E6E94D}">
      <dgm:prSet/>
      <dgm:spPr/>
      <dgm:t>
        <a:bodyPr/>
        <a:lstStyle/>
        <a:p>
          <a:endParaRPr lang="en-US"/>
        </a:p>
      </dgm:t>
    </dgm:pt>
    <dgm:pt modelId="{7D4D1713-DB62-4767-B4B5-F03C420EBDA3}" type="sibTrans" cxnId="{1EC19A76-A97C-4A76-ACE4-4BC584E6E94D}">
      <dgm:prSet/>
      <dgm:spPr/>
      <dgm:t>
        <a:bodyPr/>
        <a:lstStyle/>
        <a:p>
          <a:endParaRPr lang="en-US"/>
        </a:p>
      </dgm:t>
    </dgm:pt>
    <dgm:pt modelId="{7DD0E3A5-C154-4169-8B3D-FF8BD965BAF1}">
      <dgm:prSet/>
      <dgm:spPr/>
      <dgm:t>
        <a:bodyPr/>
        <a:lstStyle/>
        <a:p>
          <a:r>
            <a:rPr lang="en-US" i="1" err="1"/>
            <a:t>poboljšanje</a:t>
          </a:r>
          <a:r>
            <a:rPr lang="en-US" i="1"/>
            <a:t> </a:t>
          </a:r>
          <a:r>
            <a:rPr lang="en-US" i="1" err="1"/>
            <a:t>prirodnih</a:t>
          </a:r>
          <a:r>
            <a:rPr lang="en-US" i="1"/>
            <a:t> </a:t>
          </a:r>
          <a:r>
            <a:rPr lang="en-US" i="1" err="1"/>
            <a:t>ili</a:t>
          </a:r>
          <a:r>
            <a:rPr lang="en-US" i="1"/>
            <a:t> </a:t>
          </a:r>
          <a:r>
            <a:rPr lang="en-US" i="1" err="1"/>
            <a:t>poluprirodnih</a:t>
          </a:r>
          <a:r>
            <a:rPr lang="en-US" i="1"/>
            <a:t> </a:t>
          </a:r>
          <a:r>
            <a:rPr lang="en-US" i="1" err="1"/>
            <a:t>staništa</a:t>
          </a:r>
          <a:r>
            <a:rPr lang="en-US" i="1"/>
            <a:t> </a:t>
          </a:r>
          <a:endParaRPr lang="en-US"/>
        </a:p>
      </dgm:t>
    </dgm:pt>
    <dgm:pt modelId="{D4435B3F-4980-4BE6-943A-4E261272C1CF}" type="parTrans" cxnId="{EF076226-7BE1-4823-A7E8-605AFAFE01AA}">
      <dgm:prSet/>
      <dgm:spPr/>
      <dgm:t>
        <a:bodyPr/>
        <a:lstStyle/>
        <a:p>
          <a:endParaRPr lang="en-US"/>
        </a:p>
      </dgm:t>
    </dgm:pt>
    <dgm:pt modelId="{2DFD62C1-23B7-48D0-8E75-8367633ED6CA}" type="sibTrans" cxnId="{EF076226-7BE1-4823-A7E8-605AFAFE01AA}">
      <dgm:prSet/>
      <dgm:spPr/>
      <dgm:t>
        <a:bodyPr/>
        <a:lstStyle/>
        <a:p>
          <a:endParaRPr lang="en-US"/>
        </a:p>
      </dgm:t>
    </dgm:pt>
    <dgm:pt modelId="{1DFFB2DA-DC13-4E41-A8B8-E0B32027FFAD}">
      <dgm:prSet/>
      <dgm:spPr/>
      <dgm:t>
        <a:bodyPr/>
        <a:lstStyle/>
        <a:p>
          <a:r>
            <a:rPr lang="en-US" i="1" err="1"/>
            <a:t>proširenje</a:t>
          </a:r>
          <a:r>
            <a:rPr lang="en-US" i="1"/>
            <a:t> </a:t>
          </a:r>
          <a:r>
            <a:rPr lang="en-US" i="1" err="1"/>
            <a:t>zaštićenih</a:t>
          </a:r>
          <a:r>
            <a:rPr lang="en-US" i="1"/>
            <a:t> </a:t>
          </a:r>
          <a:r>
            <a:rPr lang="en-US" i="1" err="1"/>
            <a:t>područja</a:t>
          </a:r>
          <a:r>
            <a:rPr lang="en-US" i="1"/>
            <a:t>  </a:t>
          </a:r>
          <a:endParaRPr lang="en-US"/>
        </a:p>
      </dgm:t>
    </dgm:pt>
    <dgm:pt modelId="{6675C9F4-FD68-440B-ADC5-B6FAB21B68A0}" type="parTrans" cxnId="{D29E35EA-0294-49A1-B6F8-F8ED328C2CF0}">
      <dgm:prSet/>
      <dgm:spPr/>
      <dgm:t>
        <a:bodyPr/>
        <a:lstStyle/>
        <a:p>
          <a:endParaRPr lang="en-US"/>
        </a:p>
      </dgm:t>
    </dgm:pt>
    <dgm:pt modelId="{B9A65E05-364B-4463-B90E-B7E422DA055E}" type="sibTrans" cxnId="{D29E35EA-0294-49A1-B6F8-F8ED328C2CF0}">
      <dgm:prSet/>
      <dgm:spPr/>
      <dgm:t>
        <a:bodyPr/>
        <a:lstStyle/>
        <a:p>
          <a:endParaRPr lang="en-US"/>
        </a:p>
      </dgm:t>
    </dgm:pt>
    <dgm:pt modelId="{94C35A53-3406-4749-9DE0-A64292590E33}">
      <dgm:prSet/>
      <dgm:spPr/>
      <dgm:t>
        <a:bodyPr/>
        <a:lstStyle/>
        <a:p>
          <a:r>
            <a:rPr lang="en-US" i="1" err="1"/>
            <a:t>ekološki</a:t>
          </a:r>
          <a:r>
            <a:rPr lang="en-US" i="1"/>
            <a:t> </a:t>
          </a:r>
          <a:r>
            <a:rPr lang="en-US" i="1" err="1"/>
            <a:t>koridori</a:t>
          </a:r>
          <a:r>
            <a:rPr lang="en-US" i="1"/>
            <a:t> </a:t>
          </a:r>
          <a:endParaRPr lang="en-US"/>
        </a:p>
      </dgm:t>
    </dgm:pt>
    <dgm:pt modelId="{F2140A35-B270-4444-9E03-6A9105AFADB7}" type="parTrans" cxnId="{B7282474-B02B-40B9-A621-B22BAE515F9E}">
      <dgm:prSet/>
      <dgm:spPr/>
      <dgm:t>
        <a:bodyPr/>
        <a:lstStyle/>
        <a:p>
          <a:endParaRPr lang="en-US"/>
        </a:p>
      </dgm:t>
    </dgm:pt>
    <dgm:pt modelId="{4E2EF63C-BBE3-4BDD-BF29-32971857F86C}" type="sibTrans" cxnId="{B7282474-B02B-40B9-A621-B22BAE515F9E}">
      <dgm:prSet/>
      <dgm:spPr/>
      <dgm:t>
        <a:bodyPr/>
        <a:lstStyle/>
        <a:p>
          <a:endParaRPr lang="en-US"/>
        </a:p>
      </dgm:t>
    </dgm:pt>
    <dgm:pt modelId="{7A587EE3-A360-47F5-9B2A-6C71249CD831}">
      <dgm:prSet/>
      <dgm:spPr/>
      <dgm:t>
        <a:bodyPr/>
        <a:lstStyle/>
        <a:p>
          <a:r>
            <a:rPr lang="en-US" i="1" err="1"/>
            <a:t>zelena</a:t>
          </a:r>
          <a:r>
            <a:rPr lang="en-US" i="1"/>
            <a:t> </a:t>
          </a:r>
          <a:r>
            <a:rPr lang="en-US" i="1" err="1"/>
            <a:t>i</a:t>
          </a:r>
          <a:r>
            <a:rPr lang="en-US" i="1"/>
            <a:t> </a:t>
          </a:r>
          <a:r>
            <a:rPr lang="en-US" i="1" err="1"/>
            <a:t>plava</a:t>
          </a:r>
          <a:r>
            <a:rPr lang="en-US" i="1"/>
            <a:t> </a:t>
          </a:r>
          <a:r>
            <a:rPr lang="en-US" i="1" err="1"/>
            <a:t>infrastruktura</a:t>
          </a:r>
          <a:endParaRPr lang="en-US"/>
        </a:p>
      </dgm:t>
    </dgm:pt>
    <dgm:pt modelId="{3C183077-05BF-4393-8083-E6962461F63D}" type="parTrans" cxnId="{74FA5440-BFA0-41DA-8912-B7B5749148D2}">
      <dgm:prSet/>
      <dgm:spPr/>
      <dgm:t>
        <a:bodyPr/>
        <a:lstStyle/>
        <a:p>
          <a:endParaRPr lang="en-US"/>
        </a:p>
      </dgm:t>
    </dgm:pt>
    <dgm:pt modelId="{76CADAF8-3742-4472-B2A3-FBFEF4C8526A}" type="sibTrans" cxnId="{74FA5440-BFA0-41DA-8912-B7B5749148D2}">
      <dgm:prSet/>
      <dgm:spPr/>
      <dgm:t>
        <a:bodyPr/>
        <a:lstStyle/>
        <a:p>
          <a:endParaRPr lang="en-US"/>
        </a:p>
      </dgm:t>
    </dgm:pt>
    <dgm:pt modelId="{E8DACADF-AA71-4BD3-B639-D450FCF7C610}" type="pres">
      <dgm:prSet presAssocID="{2C06E8DB-4668-4E53-9DF5-2B7C6E2B5A74}" presName="diagram" presStyleCnt="0">
        <dgm:presLayoutVars>
          <dgm:dir/>
          <dgm:resizeHandles val="exact"/>
        </dgm:presLayoutVars>
      </dgm:prSet>
      <dgm:spPr/>
    </dgm:pt>
    <dgm:pt modelId="{BE059BE8-CA67-457F-B94D-FA49BD0F7D7F}" type="pres">
      <dgm:prSet presAssocID="{A46C3088-2865-4887-B0A7-B6B2E7E5E229}" presName="node" presStyleLbl="node1" presStyleIdx="0" presStyleCnt="8" custScaleX="101201">
        <dgm:presLayoutVars>
          <dgm:bulletEnabled val="1"/>
        </dgm:presLayoutVars>
      </dgm:prSet>
      <dgm:spPr/>
    </dgm:pt>
    <dgm:pt modelId="{3CAF48EA-855F-4055-A8E6-A4917F27069F}" type="pres">
      <dgm:prSet presAssocID="{6AEE6DEB-C490-4B19-9A41-684163642D79}" presName="sibTrans" presStyleCnt="0"/>
      <dgm:spPr/>
    </dgm:pt>
    <dgm:pt modelId="{2695F328-11DC-43BC-A6D2-03B1EA82B89A}" type="pres">
      <dgm:prSet presAssocID="{EC49EBE8-4AA8-4CBB-93C0-D026F9ABCCFC}" presName="node" presStyleLbl="node1" presStyleIdx="1" presStyleCnt="8">
        <dgm:presLayoutVars>
          <dgm:bulletEnabled val="1"/>
        </dgm:presLayoutVars>
      </dgm:prSet>
      <dgm:spPr/>
    </dgm:pt>
    <dgm:pt modelId="{C10C4000-B766-49DF-ABFC-0568F94114D7}" type="pres">
      <dgm:prSet presAssocID="{5E085565-C5BA-4AF1-B382-C91CA144373B}" presName="sibTrans" presStyleCnt="0"/>
      <dgm:spPr/>
    </dgm:pt>
    <dgm:pt modelId="{47B4AF1D-76AD-47CF-9C2D-FA25AA15F21C}" type="pres">
      <dgm:prSet presAssocID="{047356E6-7ED4-4305-A419-B86F506F077A}" presName="node" presStyleLbl="node1" presStyleIdx="2" presStyleCnt="8">
        <dgm:presLayoutVars>
          <dgm:bulletEnabled val="1"/>
        </dgm:presLayoutVars>
      </dgm:prSet>
      <dgm:spPr/>
    </dgm:pt>
    <dgm:pt modelId="{32AB7295-2006-47CB-BA2A-45C0F195F1EF}" type="pres">
      <dgm:prSet presAssocID="{584C3FF7-CD3B-4083-9925-A12E68ACE191}" presName="sibTrans" presStyleCnt="0"/>
      <dgm:spPr/>
    </dgm:pt>
    <dgm:pt modelId="{8FD645D1-A330-43D3-80B0-D19E732A3817}" type="pres">
      <dgm:prSet presAssocID="{B7888830-DE1D-4DDA-838B-8E373A48EC85}" presName="node" presStyleLbl="node1" presStyleIdx="3" presStyleCnt="8">
        <dgm:presLayoutVars>
          <dgm:bulletEnabled val="1"/>
        </dgm:presLayoutVars>
      </dgm:prSet>
      <dgm:spPr/>
    </dgm:pt>
    <dgm:pt modelId="{736E4C7E-6CA5-47D5-BF2D-A4BC7BA48BF7}" type="pres">
      <dgm:prSet presAssocID="{7D4D1713-DB62-4767-B4B5-F03C420EBDA3}" presName="sibTrans" presStyleCnt="0"/>
      <dgm:spPr/>
    </dgm:pt>
    <dgm:pt modelId="{0F1FD9DB-20B2-4EDE-9B11-0ACB8577F68A}" type="pres">
      <dgm:prSet presAssocID="{7DD0E3A5-C154-4169-8B3D-FF8BD965BAF1}" presName="node" presStyleLbl="node1" presStyleIdx="4" presStyleCnt="8" custLinFactNeighborY="-1931">
        <dgm:presLayoutVars>
          <dgm:bulletEnabled val="1"/>
        </dgm:presLayoutVars>
      </dgm:prSet>
      <dgm:spPr/>
    </dgm:pt>
    <dgm:pt modelId="{6CB71F6F-48E0-4EBF-9160-0699D824393D}" type="pres">
      <dgm:prSet presAssocID="{2DFD62C1-23B7-48D0-8E75-8367633ED6CA}" presName="sibTrans" presStyleCnt="0"/>
      <dgm:spPr/>
    </dgm:pt>
    <dgm:pt modelId="{A8C38D4F-2595-4ABB-8FE6-E734193C8B7B}" type="pres">
      <dgm:prSet presAssocID="{1DFFB2DA-DC13-4E41-A8B8-E0B32027FFAD}" presName="node" presStyleLbl="node1" presStyleIdx="5" presStyleCnt="8">
        <dgm:presLayoutVars>
          <dgm:bulletEnabled val="1"/>
        </dgm:presLayoutVars>
      </dgm:prSet>
      <dgm:spPr/>
    </dgm:pt>
    <dgm:pt modelId="{4CBAC022-47CA-42A8-B8AD-BD40D1EA7AAB}" type="pres">
      <dgm:prSet presAssocID="{B9A65E05-364B-4463-B90E-B7E422DA055E}" presName="sibTrans" presStyleCnt="0"/>
      <dgm:spPr/>
    </dgm:pt>
    <dgm:pt modelId="{26BBE93E-9F18-4B0B-9F36-1C48F8B0C7A3}" type="pres">
      <dgm:prSet presAssocID="{94C35A53-3406-4749-9DE0-A64292590E33}" presName="node" presStyleLbl="node1" presStyleIdx="6" presStyleCnt="8">
        <dgm:presLayoutVars>
          <dgm:bulletEnabled val="1"/>
        </dgm:presLayoutVars>
      </dgm:prSet>
      <dgm:spPr/>
    </dgm:pt>
    <dgm:pt modelId="{50F20035-5186-4EA2-885B-483BD3C37A07}" type="pres">
      <dgm:prSet presAssocID="{4E2EF63C-BBE3-4BDD-BF29-32971857F86C}" presName="sibTrans" presStyleCnt="0"/>
      <dgm:spPr/>
    </dgm:pt>
    <dgm:pt modelId="{BEB74FCF-359A-48E4-B226-815D68B9E285}" type="pres">
      <dgm:prSet presAssocID="{7A587EE3-A360-47F5-9B2A-6C71249CD831}" presName="node" presStyleLbl="node1" presStyleIdx="7" presStyleCnt="8">
        <dgm:presLayoutVars>
          <dgm:bulletEnabled val="1"/>
        </dgm:presLayoutVars>
      </dgm:prSet>
      <dgm:spPr/>
    </dgm:pt>
  </dgm:ptLst>
  <dgm:cxnLst>
    <dgm:cxn modelId="{9C42F81F-DA0D-4AAB-8166-FCD7264F5497}" srcId="{2C06E8DB-4668-4E53-9DF5-2B7C6E2B5A74}" destId="{047356E6-7ED4-4305-A419-B86F506F077A}" srcOrd="2" destOrd="0" parTransId="{A62C3E85-6FF6-4F85-892A-31F1821941F0}" sibTransId="{584C3FF7-CD3B-4083-9925-A12E68ACE191}"/>
    <dgm:cxn modelId="{AA441726-B0E5-454D-8238-27E3EA1ED108}" type="presOf" srcId="{EC49EBE8-4AA8-4CBB-93C0-D026F9ABCCFC}" destId="{2695F328-11DC-43BC-A6D2-03B1EA82B89A}" srcOrd="0" destOrd="0" presId="urn:microsoft.com/office/officeart/2005/8/layout/default#1"/>
    <dgm:cxn modelId="{EF076226-7BE1-4823-A7E8-605AFAFE01AA}" srcId="{2C06E8DB-4668-4E53-9DF5-2B7C6E2B5A74}" destId="{7DD0E3A5-C154-4169-8B3D-FF8BD965BAF1}" srcOrd="4" destOrd="0" parTransId="{D4435B3F-4980-4BE6-943A-4E261272C1CF}" sibTransId="{2DFD62C1-23B7-48D0-8E75-8367633ED6CA}"/>
    <dgm:cxn modelId="{37806E3E-C286-4330-9057-D6E7FA91471C}" srcId="{2C06E8DB-4668-4E53-9DF5-2B7C6E2B5A74}" destId="{EC49EBE8-4AA8-4CBB-93C0-D026F9ABCCFC}" srcOrd="1" destOrd="0" parTransId="{45E64A94-1565-4A17-BADD-DDF95281BEA4}" sibTransId="{5E085565-C5BA-4AF1-B382-C91CA144373B}"/>
    <dgm:cxn modelId="{74FA5440-BFA0-41DA-8912-B7B5749148D2}" srcId="{2C06E8DB-4668-4E53-9DF5-2B7C6E2B5A74}" destId="{7A587EE3-A360-47F5-9B2A-6C71249CD831}" srcOrd="7" destOrd="0" parTransId="{3C183077-05BF-4393-8083-E6962461F63D}" sibTransId="{76CADAF8-3742-4472-B2A3-FBFEF4C8526A}"/>
    <dgm:cxn modelId="{3F2D7F62-E61A-4D72-BC0C-D4DEDCCA0094}" srcId="{2C06E8DB-4668-4E53-9DF5-2B7C6E2B5A74}" destId="{A46C3088-2865-4887-B0A7-B6B2E7E5E229}" srcOrd="0" destOrd="0" parTransId="{DF32EC45-14BF-478D-A509-F8AC3E0E9466}" sibTransId="{6AEE6DEB-C490-4B19-9A41-684163642D79}"/>
    <dgm:cxn modelId="{D0F5714A-13A0-4369-9222-8501115BECD5}" type="presOf" srcId="{2C06E8DB-4668-4E53-9DF5-2B7C6E2B5A74}" destId="{E8DACADF-AA71-4BD3-B639-D450FCF7C610}" srcOrd="0" destOrd="0" presId="urn:microsoft.com/office/officeart/2005/8/layout/default#1"/>
    <dgm:cxn modelId="{B7282474-B02B-40B9-A621-B22BAE515F9E}" srcId="{2C06E8DB-4668-4E53-9DF5-2B7C6E2B5A74}" destId="{94C35A53-3406-4749-9DE0-A64292590E33}" srcOrd="6" destOrd="0" parTransId="{F2140A35-B270-4444-9E03-6A9105AFADB7}" sibTransId="{4E2EF63C-BBE3-4BDD-BF29-32971857F86C}"/>
    <dgm:cxn modelId="{1EC19A76-A97C-4A76-ACE4-4BC584E6E94D}" srcId="{2C06E8DB-4668-4E53-9DF5-2B7C6E2B5A74}" destId="{B7888830-DE1D-4DDA-838B-8E373A48EC85}" srcOrd="3" destOrd="0" parTransId="{33858197-990F-411A-88D3-D740A07EED9A}" sibTransId="{7D4D1713-DB62-4767-B4B5-F03C420EBDA3}"/>
    <dgm:cxn modelId="{2C3BE176-5F13-4DCC-8EA4-21A34BD54289}" type="presOf" srcId="{B7888830-DE1D-4DDA-838B-8E373A48EC85}" destId="{8FD645D1-A330-43D3-80B0-D19E732A3817}" srcOrd="0" destOrd="0" presId="urn:microsoft.com/office/officeart/2005/8/layout/default#1"/>
    <dgm:cxn modelId="{1263837A-F7A0-4C7D-BBFF-44153DC09831}" type="presOf" srcId="{94C35A53-3406-4749-9DE0-A64292590E33}" destId="{26BBE93E-9F18-4B0B-9F36-1C48F8B0C7A3}" srcOrd="0" destOrd="0" presId="urn:microsoft.com/office/officeart/2005/8/layout/default#1"/>
    <dgm:cxn modelId="{EBE03994-7B6D-491E-AA71-5F975A35EF82}" type="presOf" srcId="{A46C3088-2865-4887-B0A7-B6B2E7E5E229}" destId="{BE059BE8-CA67-457F-B94D-FA49BD0F7D7F}" srcOrd="0" destOrd="0" presId="urn:microsoft.com/office/officeart/2005/8/layout/default#1"/>
    <dgm:cxn modelId="{CB26C4A0-2711-41A2-B10A-C8D8D626C34B}" type="presOf" srcId="{047356E6-7ED4-4305-A419-B86F506F077A}" destId="{47B4AF1D-76AD-47CF-9C2D-FA25AA15F21C}" srcOrd="0" destOrd="0" presId="urn:microsoft.com/office/officeart/2005/8/layout/default#1"/>
    <dgm:cxn modelId="{B2AC5BAF-E99F-44A6-B31F-A64DEB7C8589}" type="presOf" srcId="{7A587EE3-A360-47F5-9B2A-6C71249CD831}" destId="{BEB74FCF-359A-48E4-B226-815D68B9E285}" srcOrd="0" destOrd="0" presId="urn:microsoft.com/office/officeart/2005/8/layout/default#1"/>
    <dgm:cxn modelId="{9691E8DF-4FD6-41EE-B495-6D41D21B0A51}" type="presOf" srcId="{1DFFB2DA-DC13-4E41-A8B8-E0B32027FFAD}" destId="{A8C38D4F-2595-4ABB-8FE6-E734193C8B7B}" srcOrd="0" destOrd="0" presId="urn:microsoft.com/office/officeart/2005/8/layout/default#1"/>
    <dgm:cxn modelId="{22319CE3-722E-4A0A-91DC-2D21BCF54E63}" type="presOf" srcId="{7DD0E3A5-C154-4169-8B3D-FF8BD965BAF1}" destId="{0F1FD9DB-20B2-4EDE-9B11-0ACB8577F68A}" srcOrd="0" destOrd="0" presId="urn:microsoft.com/office/officeart/2005/8/layout/default#1"/>
    <dgm:cxn modelId="{D29E35EA-0294-49A1-B6F8-F8ED328C2CF0}" srcId="{2C06E8DB-4668-4E53-9DF5-2B7C6E2B5A74}" destId="{1DFFB2DA-DC13-4E41-A8B8-E0B32027FFAD}" srcOrd="5" destOrd="0" parTransId="{6675C9F4-FD68-440B-ADC5-B6FAB21B68A0}" sibTransId="{B9A65E05-364B-4463-B90E-B7E422DA055E}"/>
    <dgm:cxn modelId="{60638F05-306C-462C-8CEF-CE7FE4E552AC}" type="presParOf" srcId="{E8DACADF-AA71-4BD3-B639-D450FCF7C610}" destId="{BE059BE8-CA67-457F-B94D-FA49BD0F7D7F}" srcOrd="0" destOrd="0" presId="urn:microsoft.com/office/officeart/2005/8/layout/default#1"/>
    <dgm:cxn modelId="{13D42459-78D9-4E4E-B723-D48D01A5525A}" type="presParOf" srcId="{E8DACADF-AA71-4BD3-B639-D450FCF7C610}" destId="{3CAF48EA-855F-4055-A8E6-A4917F27069F}" srcOrd="1" destOrd="0" presId="urn:microsoft.com/office/officeart/2005/8/layout/default#1"/>
    <dgm:cxn modelId="{1A993C6B-D229-41C9-B714-B36BED1DCABC}" type="presParOf" srcId="{E8DACADF-AA71-4BD3-B639-D450FCF7C610}" destId="{2695F328-11DC-43BC-A6D2-03B1EA82B89A}" srcOrd="2" destOrd="0" presId="urn:microsoft.com/office/officeart/2005/8/layout/default#1"/>
    <dgm:cxn modelId="{EC0F8C08-0155-4FFC-9D8C-4DF25A77E484}" type="presParOf" srcId="{E8DACADF-AA71-4BD3-B639-D450FCF7C610}" destId="{C10C4000-B766-49DF-ABFC-0568F94114D7}" srcOrd="3" destOrd="0" presId="urn:microsoft.com/office/officeart/2005/8/layout/default#1"/>
    <dgm:cxn modelId="{14F4587A-A5DE-4BC3-8561-117B6D9F26AB}" type="presParOf" srcId="{E8DACADF-AA71-4BD3-B639-D450FCF7C610}" destId="{47B4AF1D-76AD-47CF-9C2D-FA25AA15F21C}" srcOrd="4" destOrd="0" presId="urn:microsoft.com/office/officeart/2005/8/layout/default#1"/>
    <dgm:cxn modelId="{BBD57820-5FE6-4382-B1BE-63CCA8EEAD1C}" type="presParOf" srcId="{E8DACADF-AA71-4BD3-B639-D450FCF7C610}" destId="{32AB7295-2006-47CB-BA2A-45C0F195F1EF}" srcOrd="5" destOrd="0" presId="urn:microsoft.com/office/officeart/2005/8/layout/default#1"/>
    <dgm:cxn modelId="{3E2C5B23-7D95-4B51-A662-A4B4B75F4F56}" type="presParOf" srcId="{E8DACADF-AA71-4BD3-B639-D450FCF7C610}" destId="{8FD645D1-A330-43D3-80B0-D19E732A3817}" srcOrd="6" destOrd="0" presId="urn:microsoft.com/office/officeart/2005/8/layout/default#1"/>
    <dgm:cxn modelId="{B637E3A2-3A28-4F59-B638-0F6C12017D9C}" type="presParOf" srcId="{E8DACADF-AA71-4BD3-B639-D450FCF7C610}" destId="{736E4C7E-6CA5-47D5-BF2D-A4BC7BA48BF7}" srcOrd="7" destOrd="0" presId="urn:microsoft.com/office/officeart/2005/8/layout/default#1"/>
    <dgm:cxn modelId="{184C9E87-186E-484E-BE80-C9189E7FC74F}" type="presParOf" srcId="{E8DACADF-AA71-4BD3-B639-D450FCF7C610}" destId="{0F1FD9DB-20B2-4EDE-9B11-0ACB8577F68A}" srcOrd="8" destOrd="0" presId="urn:microsoft.com/office/officeart/2005/8/layout/default#1"/>
    <dgm:cxn modelId="{2AD633B9-4E34-42BA-8E65-63930CCD0AD5}" type="presParOf" srcId="{E8DACADF-AA71-4BD3-B639-D450FCF7C610}" destId="{6CB71F6F-48E0-4EBF-9160-0699D824393D}" srcOrd="9" destOrd="0" presId="urn:microsoft.com/office/officeart/2005/8/layout/default#1"/>
    <dgm:cxn modelId="{CA1CBF87-3AB8-4F3A-A80D-7767B591F891}" type="presParOf" srcId="{E8DACADF-AA71-4BD3-B639-D450FCF7C610}" destId="{A8C38D4F-2595-4ABB-8FE6-E734193C8B7B}" srcOrd="10" destOrd="0" presId="urn:microsoft.com/office/officeart/2005/8/layout/default#1"/>
    <dgm:cxn modelId="{5D8E900F-390F-4E40-A174-4930624532DB}" type="presParOf" srcId="{E8DACADF-AA71-4BD3-B639-D450FCF7C610}" destId="{4CBAC022-47CA-42A8-B8AD-BD40D1EA7AAB}" srcOrd="11" destOrd="0" presId="urn:microsoft.com/office/officeart/2005/8/layout/default#1"/>
    <dgm:cxn modelId="{0D7FB36B-D756-41EF-A564-62488D82A1B9}" type="presParOf" srcId="{E8DACADF-AA71-4BD3-B639-D450FCF7C610}" destId="{26BBE93E-9F18-4B0B-9F36-1C48F8B0C7A3}" srcOrd="12" destOrd="0" presId="urn:microsoft.com/office/officeart/2005/8/layout/default#1"/>
    <dgm:cxn modelId="{0E41D80B-738A-4F60-BADC-BD3B72177358}" type="presParOf" srcId="{E8DACADF-AA71-4BD3-B639-D450FCF7C610}" destId="{50F20035-5186-4EA2-885B-483BD3C37A07}" srcOrd="13" destOrd="0" presId="urn:microsoft.com/office/officeart/2005/8/layout/default#1"/>
    <dgm:cxn modelId="{2CA84783-848B-4A4F-9B65-82DB31372D40}" type="presParOf" srcId="{E8DACADF-AA71-4BD3-B639-D450FCF7C610}" destId="{BEB74FCF-359A-48E4-B226-815D68B9E285}" srcOrd="14" destOrd="0" presId="urn:microsoft.com/office/officeart/2005/8/layout/defaul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1962FF1-D42A-4B31-85B2-5B0A3BC2D1F6}" type="doc">
      <dgm:prSet loTypeId="urn:microsoft.com/office/officeart/2005/8/layout/default#2" loCatId="list" qsTypeId="urn:microsoft.com/office/officeart/2005/8/quickstyle/simple1" qsCatId="simple" csTypeId="urn:microsoft.com/office/officeart/2005/8/colors/accent1_2" csCatId="accent1" phldr="1"/>
      <dgm:spPr/>
      <dgm:t>
        <a:bodyPr/>
        <a:lstStyle/>
        <a:p>
          <a:endParaRPr lang="en-US"/>
        </a:p>
      </dgm:t>
    </dgm:pt>
    <dgm:pt modelId="{1A620A04-3E47-4C85-85B9-8AAC8F9DB145}">
      <dgm:prSet/>
      <dgm:spPr/>
      <dgm:t>
        <a:bodyPr/>
        <a:lstStyle/>
        <a:p>
          <a:r>
            <a:rPr lang="en-US" i="1" err="1"/>
            <a:t>oporaba</a:t>
          </a:r>
          <a:r>
            <a:rPr lang="en-US" i="1"/>
            <a:t> </a:t>
          </a:r>
          <a:r>
            <a:rPr lang="en-US" i="1" err="1"/>
            <a:t>resursa</a:t>
          </a:r>
          <a:r>
            <a:rPr lang="en-US" i="1"/>
            <a:t> </a:t>
          </a:r>
          <a:r>
            <a:rPr lang="en-US" i="1" err="1"/>
            <a:t>iz</a:t>
          </a:r>
          <a:r>
            <a:rPr lang="en-US" i="1"/>
            <a:t> </a:t>
          </a:r>
          <a:r>
            <a:rPr lang="en-US" i="1" err="1"/>
            <a:t>otpada</a:t>
          </a:r>
          <a:r>
            <a:rPr lang="en-US" i="1"/>
            <a:t> </a:t>
          </a:r>
          <a:endParaRPr lang="en-US"/>
        </a:p>
      </dgm:t>
    </dgm:pt>
    <dgm:pt modelId="{153482F6-17EE-40E4-9B19-43C85EBFCA28}" type="parTrans" cxnId="{B8AB9EDC-A755-4C7A-848D-AF27077B2604}">
      <dgm:prSet/>
      <dgm:spPr/>
      <dgm:t>
        <a:bodyPr/>
        <a:lstStyle/>
        <a:p>
          <a:endParaRPr lang="en-US"/>
        </a:p>
      </dgm:t>
    </dgm:pt>
    <dgm:pt modelId="{EDA7B127-6044-4952-8105-5AAF0B7BB716}" type="sibTrans" cxnId="{B8AB9EDC-A755-4C7A-848D-AF27077B2604}">
      <dgm:prSet/>
      <dgm:spPr/>
      <dgm:t>
        <a:bodyPr/>
        <a:lstStyle/>
        <a:p>
          <a:endParaRPr lang="en-US"/>
        </a:p>
      </dgm:t>
    </dgm:pt>
    <dgm:pt modelId="{7F2B5489-A9E5-4FDF-90CF-59CA11330B97}">
      <dgm:prSet/>
      <dgm:spPr/>
      <dgm:t>
        <a:bodyPr/>
        <a:lstStyle/>
        <a:p>
          <a:r>
            <a:rPr lang="en-US" i="1" err="1"/>
            <a:t>onečišćivači</a:t>
          </a:r>
          <a:r>
            <a:rPr lang="en-US" i="1"/>
            <a:t> </a:t>
          </a:r>
          <a:r>
            <a:rPr lang="en-US" i="1" err="1"/>
            <a:t>zraka</a:t>
          </a:r>
          <a:r>
            <a:rPr lang="en-US" i="1"/>
            <a:t> </a:t>
          </a:r>
          <a:r>
            <a:rPr lang="en-US" i="1" err="1"/>
            <a:t>iz</a:t>
          </a:r>
          <a:r>
            <a:rPr lang="en-US" i="1"/>
            <a:t> </a:t>
          </a:r>
          <a:r>
            <a:rPr lang="en-US" i="1" err="1"/>
            <a:t>industrije</a:t>
          </a:r>
          <a:endParaRPr lang="en-US"/>
        </a:p>
      </dgm:t>
    </dgm:pt>
    <dgm:pt modelId="{D85E72FE-5DF6-49A3-9E82-46E542A29A30}" type="parTrans" cxnId="{99613D8D-DCB4-4E36-BC9D-2B3549D980AE}">
      <dgm:prSet/>
      <dgm:spPr/>
      <dgm:t>
        <a:bodyPr/>
        <a:lstStyle/>
        <a:p>
          <a:endParaRPr lang="en-US"/>
        </a:p>
      </dgm:t>
    </dgm:pt>
    <dgm:pt modelId="{FABE11D7-46FB-44CF-8119-8A2B5D313697}" type="sibTrans" cxnId="{99613D8D-DCB4-4E36-BC9D-2B3549D980AE}">
      <dgm:prSet/>
      <dgm:spPr/>
      <dgm:t>
        <a:bodyPr/>
        <a:lstStyle/>
        <a:p>
          <a:endParaRPr lang="en-US"/>
        </a:p>
      </dgm:t>
    </dgm:pt>
    <dgm:pt modelId="{48B7E646-AEED-4AA8-8D38-274F25FA17A1}">
      <dgm:prSet/>
      <dgm:spPr/>
      <dgm:t>
        <a:bodyPr/>
        <a:lstStyle/>
        <a:p>
          <a:r>
            <a:rPr lang="en-US" i="1"/>
            <a:t>inovativne mjere uštede vode</a:t>
          </a:r>
          <a:endParaRPr lang="en-US"/>
        </a:p>
      </dgm:t>
    </dgm:pt>
    <dgm:pt modelId="{C6B9F476-A787-44E1-B827-950BE9AE7BC1}" type="parTrans" cxnId="{E7291C9C-7946-40DD-A8C3-731EE2C9343E}">
      <dgm:prSet/>
      <dgm:spPr/>
      <dgm:t>
        <a:bodyPr/>
        <a:lstStyle/>
        <a:p>
          <a:endParaRPr lang="en-US"/>
        </a:p>
      </dgm:t>
    </dgm:pt>
    <dgm:pt modelId="{C355D92E-42D8-4427-9B86-0AAB656ACD9A}" type="sibTrans" cxnId="{E7291C9C-7946-40DD-A8C3-731EE2C9343E}">
      <dgm:prSet/>
      <dgm:spPr/>
      <dgm:t>
        <a:bodyPr/>
        <a:lstStyle/>
        <a:p>
          <a:endParaRPr lang="en-US"/>
        </a:p>
      </dgm:t>
    </dgm:pt>
    <dgm:pt modelId="{255E1D78-A7AA-45EB-8EA3-31C88E1261A3}">
      <dgm:prSet/>
      <dgm:spPr/>
      <dgm:t>
        <a:bodyPr/>
        <a:lstStyle/>
        <a:p>
          <a:r>
            <a:rPr lang="en-US" i="1" err="1"/>
            <a:t>podvodna</a:t>
          </a:r>
          <a:r>
            <a:rPr lang="en-US" i="1"/>
            <a:t> </a:t>
          </a:r>
          <a:r>
            <a:rPr lang="en-US" i="1" err="1"/>
            <a:t>buka</a:t>
          </a:r>
          <a:r>
            <a:rPr lang="en-US" i="1"/>
            <a:t> </a:t>
          </a:r>
          <a:endParaRPr lang="en-US"/>
        </a:p>
      </dgm:t>
    </dgm:pt>
    <dgm:pt modelId="{8D9BA8C3-FFCA-4356-97B5-4B41AE711159}" type="parTrans" cxnId="{52AA0ADC-B6CB-4F62-A4FE-4E1493A10301}">
      <dgm:prSet/>
      <dgm:spPr/>
      <dgm:t>
        <a:bodyPr/>
        <a:lstStyle/>
        <a:p>
          <a:endParaRPr lang="en-US"/>
        </a:p>
      </dgm:t>
    </dgm:pt>
    <dgm:pt modelId="{C4F18C46-4834-46CC-90D9-6E38FE6DEBA9}" type="sibTrans" cxnId="{52AA0ADC-B6CB-4F62-A4FE-4E1493A10301}">
      <dgm:prSet/>
      <dgm:spPr/>
      <dgm:t>
        <a:bodyPr/>
        <a:lstStyle/>
        <a:p>
          <a:endParaRPr lang="en-US"/>
        </a:p>
      </dgm:t>
    </dgm:pt>
    <dgm:pt modelId="{79D35C80-65CF-4AFB-A03E-E4A8961B78C5}">
      <dgm:prSet/>
      <dgm:spPr/>
      <dgm:t>
        <a:bodyPr/>
        <a:lstStyle/>
        <a:p>
          <a:r>
            <a:rPr lang="en-US" i="1" err="1"/>
            <a:t>oštećenje</a:t>
          </a:r>
          <a:r>
            <a:rPr lang="en-US" i="1"/>
            <a:t> </a:t>
          </a:r>
          <a:r>
            <a:rPr lang="en-US" i="1" err="1"/>
            <a:t>morskog</a:t>
          </a:r>
          <a:r>
            <a:rPr lang="en-US" i="1"/>
            <a:t> </a:t>
          </a:r>
          <a:r>
            <a:rPr lang="en-US" i="1" err="1"/>
            <a:t>dna</a:t>
          </a:r>
          <a:endParaRPr lang="en-US"/>
        </a:p>
      </dgm:t>
    </dgm:pt>
    <dgm:pt modelId="{78DE23F1-2DDA-4CD2-8695-29DC358E3329}" type="parTrans" cxnId="{3A26BBCB-1435-4909-A172-9E9DD8C9E6C8}">
      <dgm:prSet/>
      <dgm:spPr/>
      <dgm:t>
        <a:bodyPr/>
        <a:lstStyle/>
        <a:p>
          <a:endParaRPr lang="en-US"/>
        </a:p>
      </dgm:t>
    </dgm:pt>
    <dgm:pt modelId="{F6F9DB8D-4408-40EF-A667-2244C376331F}" type="sibTrans" cxnId="{3A26BBCB-1435-4909-A172-9E9DD8C9E6C8}">
      <dgm:prSet/>
      <dgm:spPr/>
      <dgm:t>
        <a:bodyPr/>
        <a:lstStyle/>
        <a:p>
          <a:endParaRPr lang="en-US"/>
        </a:p>
      </dgm:t>
    </dgm:pt>
    <dgm:pt modelId="{08A9CDF8-914D-4E1E-A875-3A575790208F}">
      <dgm:prSet/>
      <dgm:spPr/>
      <dgm:t>
        <a:bodyPr/>
        <a:lstStyle/>
        <a:p>
          <a:r>
            <a:rPr lang="en-US" i="1" err="1"/>
            <a:t>sprečavanje</a:t>
          </a:r>
          <a:r>
            <a:rPr lang="en-US" i="1"/>
            <a:t> </a:t>
          </a:r>
          <a:r>
            <a:rPr lang="en-US" i="1" err="1"/>
            <a:t>erozije</a:t>
          </a:r>
          <a:r>
            <a:rPr lang="en-US" i="1"/>
            <a:t> </a:t>
          </a:r>
          <a:r>
            <a:rPr lang="en-US" i="1" err="1"/>
            <a:t>tla</a:t>
          </a:r>
          <a:endParaRPr lang="en-US"/>
        </a:p>
      </dgm:t>
    </dgm:pt>
    <dgm:pt modelId="{7D676BD6-4EF4-4446-A912-C758882CE791}" type="parTrans" cxnId="{3B096F87-0311-4AF8-B45D-BEDE22326072}">
      <dgm:prSet/>
      <dgm:spPr/>
      <dgm:t>
        <a:bodyPr/>
        <a:lstStyle/>
        <a:p>
          <a:endParaRPr lang="en-US"/>
        </a:p>
      </dgm:t>
    </dgm:pt>
    <dgm:pt modelId="{6AD125CD-61FC-48B6-A245-7C7031973659}" type="sibTrans" cxnId="{3B096F87-0311-4AF8-B45D-BEDE22326072}">
      <dgm:prSet/>
      <dgm:spPr/>
      <dgm:t>
        <a:bodyPr/>
        <a:lstStyle/>
        <a:p>
          <a:endParaRPr lang="en-US"/>
        </a:p>
      </dgm:t>
    </dgm:pt>
    <dgm:pt modelId="{11E11C09-4346-4C42-B5D5-549BDFC6D5D4}">
      <dgm:prSet/>
      <dgm:spPr/>
      <dgm:t>
        <a:bodyPr/>
        <a:lstStyle/>
        <a:p>
          <a:r>
            <a:rPr lang="en-US" i="1" err="1"/>
            <a:t>posebno</a:t>
          </a:r>
          <a:r>
            <a:rPr lang="en-US" i="1"/>
            <a:t> </a:t>
          </a:r>
          <a:r>
            <a:rPr lang="en-US" i="1" err="1"/>
            <a:t>zabrinjavajuće</a:t>
          </a:r>
          <a:r>
            <a:rPr lang="en-US" i="1"/>
            <a:t> </a:t>
          </a:r>
          <a:r>
            <a:rPr lang="en-US" i="1" err="1"/>
            <a:t>tvari</a:t>
          </a:r>
          <a:r>
            <a:rPr lang="en-US" i="1"/>
            <a:t> </a:t>
          </a:r>
          <a:endParaRPr lang="en-US"/>
        </a:p>
      </dgm:t>
    </dgm:pt>
    <dgm:pt modelId="{20D99AA0-75B6-43B3-8CB1-D19B896A6C8B}" type="parTrans" cxnId="{0326F7BD-BEBD-47FB-9D40-3803768C6A0E}">
      <dgm:prSet/>
      <dgm:spPr/>
      <dgm:t>
        <a:bodyPr/>
        <a:lstStyle/>
        <a:p>
          <a:endParaRPr lang="en-US"/>
        </a:p>
      </dgm:t>
    </dgm:pt>
    <dgm:pt modelId="{3DDBF4C3-5A0A-4407-B226-9AA76DC13CAF}" type="sibTrans" cxnId="{0326F7BD-BEBD-47FB-9D40-3803768C6A0E}">
      <dgm:prSet/>
      <dgm:spPr/>
      <dgm:t>
        <a:bodyPr/>
        <a:lstStyle/>
        <a:p>
          <a:endParaRPr lang="en-US"/>
        </a:p>
      </dgm:t>
    </dgm:pt>
    <dgm:pt modelId="{D461320B-C820-4391-A055-5F4F3FFE3796}">
      <dgm:prSet/>
      <dgm:spPr/>
      <dgm:t>
        <a:bodyPr/>
        <a:lstStyle/>
        <a:p>
          <a:r>
            <a:rPr lang="en-US" i="1" err="1"/>
            <a:t>sanacija</a:t>
          </a:r>
          <a:r>
            <a:rPr lang="en-US" i="1"/>
            <a:t> </a:t>
          </a:r>
          <a:r>
            <a:rPr lang="en-US" i="1" err="1"/>
            <a:t>onečišćenja</a:t>
          </a:r>
          <a:endParaRPr lang="en-US"/>
        </a:p>
      </dgm:t>
    </dgm:pt>
    <dgm:pt modelId="{15EC9FF6-7F97-46D5-9C73-470659AD1898}" type="parTrans" cxnId="{2964F820-66EC-48E0-AC07-492372A0955F}">
      <dgm:prSet/>
      <dgm:spPr/>
      <dgm:t>
        <a:bodyPr/>
        <a:lstStyle/>
        <a:p>
          <a:endParaRPr lang="en-US"/>
        </a:p>
      </dgm:t>
    </dgm:pt>
    <dgm:pt modelId="{DBE5DA91-967F-4421-9962-F49373591715}" type="sibTrans" cxnId="{2964F820-66EC-48E0-AC07-492372A0955F}">
      <dgm:prSet/>
      <dgm:spPr/>
      <dgm:t>
        <a:bodyPr/>
        <a:lstStyle/>
        <a:p>
          <a:endParaRPr lang="en-US"/>
        </a:p>
      </dgm:t>
    </dgm:pt>
    <dgm:pt modelId="{A66FB345-2985-498A-92DC-0EA559BCA0C7}" type="pres">
      <dgm:prSet presAssocID="{91962FF1-D42A-4B31-85B2-5B0A3BC2D1F6}" presName="diagram" presStyleCnt="0">
        <dgm:presLayoutVars>
          <dgm:dir/>
          <dgm:resizeHandles val="exact"/>
        </dgm:presLayoutVars>
      </dgm:prSet>
      <dgm:spPr/>
    </dgm:pt>
    <dgm:pt modelId="{186FA980-A297-4777-989F-62E0AB019AC8}" type="pres">
      <dgm:prSet presAssocID="{1A620A04-3E47-4C85-85B9-8AAC8F9DB145}" presName="node" presStyleLbl="node1" presStyleIdx="0" presStyleCnt="8">
        <dgm:presLayoutVars>
          <dgm:bulletEnabled val="1"/>
        </dgm:presLayoutVars>
      </dgm:prSet>
      <dgm:spPr/>
    </dgm:pt>
    <dgm:pt modelId="{46700A01-666B-4A7D-BE61-B5E4E01F08AC}" type="pres">
      <dgm:prSet presAssocID="{EDA7B127-6044-4952-8105-5AAF0B7BB716}" presName="sibTrans" presStyleCnt="0"/>
      <dgm:spPr/>
    </dgm:pt>
    <dgm:pt modelId="{C6AE40A3-763E-4447-834E-51FE0C676CF9}" type="pres">
      <dgm:prSet presAssocID="{7F2B5489-A9E5-4FDF-90CF-59CA11330B97}" presName="node" presStyleLbl="node1" presStyleIdx="1" presStyleCnt="8">
        <dgm:presLayoutVars>
          <dgm:bulletEnabled val="1"/>
        </dgm:presLayoutVars>
      </dgm:prSet>
      <dgm:spPr/>
    </dgm:pt>
    <dgm:pt modelId="{95C19304-54C8-470D-8959-B1814AD4ED9E}" type="pres">
      <dgm:prSet presAssocID="{FABE11D7-46FB-44CF-8119-8A2B5D313697}" presName="sibTrans" presStyleCnt="0"/>
      <dgm:spPr/>
    </dgm:pt>
    <dgm:pt modelId="{DF6598D6-A2CB-4F7A-BB69-73A064B48B9C}" type="pres">
      <dgm:prSet presAssocID="{48B7E646-AEED-4AA8-8D38-274F25FA17A1}" presName="node" presStyleLbl="node1" presStyleIdx="2" presStyleCnt="8">
        <dgm:presLayoutVars>
          <dgm:bulletEnabled val="1"/>
        </dgm:presLayoutVars>
      </dgm:prSet>
      <dgm:spPr/>
    </dgm:pt>
    <dgm:pt modelId="{7328309F-9824-405D-B268-291932B079AB}" type="pres">
      <dgm:prSet presAssocID="{C355D92E-42D8-4427-9B86-0AAB656ACD9A}" presName="sibTrans" presStyleCnt="0"/>
      <dgm:spPr/>
    </dgm:pt>
    <dgm:pt modelId="{BC5F8266-C720-48E3-87DF-7CC89152A339}" type="pres">
      <dgm:prSet presAssocID="{255E1D78-A7AA-45EB-8EA3-31C88E1261A3}" presName="node" presStyleLbl="node1" presStyleIdx="3" presStyleCnt="8">
        <dgm:presLayoutVars>
          <dgm:bulletEnabled val="1"/>
        </dgm:presLayoutVars>
      </dgm:prSet>
      <dgm:spPr/>
    </dgm:pt>
    <dgm:pt modelId="{113FD8FD-73EE-46C8-B418-150DAD5A6C5B}" type="pres">
      <dgm:prSet presAssocID="{C4F18C46-4834-46CC-90D9-6E38FE6DEBA9}" presName="sibTrans" presStyleCnt="0"/>
      <dgm:spPr/>
    </dgm:pt>
    <dgm:pt modelId="{5743E60C-19D4-4DC6-BEC2-AC35D6BB355E}" type="pres">
      <dgm:prSet presAssocID="{79D35C80-65CF-4AFB-A03E-E4A8961B78C5}" presName="node" presStyleLbl="node1" presStyleIdx="4" presStyleCnt="8">
        <dgm:presLayoutVars>
          <dgm:bulletEnabled val="1"/>
        </dgm:presLayoutVars>
      </dgm:prSet>
      <dgm:spPr/>
    </dgm:pt>
    <dgm:pt modelId="{790B834C-9C7B-4713-9DE7-4C21DB57B515}" type="pres">
      <dgm:prSet presAssocID="{F6F9DB8D-4408-40EF-A667-2244C376331F}" presName="sibTrans" presStyleCnt="0"/>
      <dgm:spPr/>
    </dgm:pt>
    <dgm:pt modelId="{1B65D432-5B6D-41DF-B6CC-8A9857EFFE00}" type="pres">
      <dgm:prSet presAssocID="{08A9CDF8-914D-4E1E-A875-3A575790208F}" presName="node" presStyleLbl="node1" presStyleIdx="5" presStyleCnt="8">
        <dgm:presLayoutVars>
          <dgm:bulletEnabled val="1"/>
        </dgm:presLayoutVars>
      </dgm:prSet>
      <dgm:spPr/>
    </dgm:pt>
    <dgm:pt modelId="{64F967E6-BC21-4638-87C2-B488E8AECC59}" type="pres">
      <dgm:prSet presAssocID="{6AD125CD-61FC-48B6-A245-7C7031973659}" presName="sibTrans" presStyleCnt="0"/>
      <dgm:spPr/>
    </dgm:pt>
    <dgm:pt modelId="{8578BC14-16DA-4341-96F1-E7C0A629CC51}" type="pres">
      <dgm:prSet presAssocID="{11E11C09-4346-4C42-B5D5-549BDFC6D5D4}" presName="node" presStyleLbl="node1" presStyleIdx="6" presStyleCnt="8">
        <dgm:presLayoutVars>
          <dgm:bulletEnabled val="1"/>
        </dgm:presLayoutVars>
      </dgm:prSet>
      <dgm:spPr/>
    </dgm:pt>
    <dgm:pt modelId="{2BDA9CA0-D9F6-4772-8064-2A0772544562}" type="pres">
      <dgm:prSet presAssocID="{3DDBF4C3-5A0A-4407-B226-9AA76DC13CAF}" presName="sibTrans" presStyleCnt="0"/>
      <dgm:spPr/>
    </dgm:pt>
    <dgm:pt modelId="{D9229E3F-3EC9-4A0F-BF7C-2EB2D0C0E2AF}" type="pres">
      <dgm:prSet presAssocID="{D461320B-C820-4391-A055-5F4F3FFE3796}" presName="node" presStyleLbl="node1" presStyleIdx="7" presStyleCnt="8">
        <dgm:presLayoutVars>
          <dgm:bulletEnabled val="1"/>
        </dgm:presLayoutVars>
      </dgm:prSet>
      <dgm:spPr/>
    </dgm:pt>
  </dgm:ptLst>
  <dgm:cxnLst>
    <dgm:cxn modelId="{C944F713-6A1E-4D37-9229-464A8ED1FAD1}" type="presOf" srcId="{91962FF1-D42A-4B31-85B2-5B0A3BC2D1F6}" destId="{A66FB345-2985-498A-92DC-0EA559BCA0C7}" srcOrd="0" destOrd="0" presId="urn:microsoft.com/office/officeart/2005/8/layout/default#2"/>
    <dgm:cxn modelId="{8FC8C41D-BFA4-4B42-9570-6C850F17431A}" type="presOf" srcId="{D461320B-C820-4391-A055-5F4F3FFE3796}" destId="{D9229E3F-3EC9-4A0F-BF7C-2EB2D0C0E2AF}" srcOrd="0" destOrd="0" presId="urn:microsoft.com/office/officeart/2005/8/layout/default#2"/>
    <dgm:cxn modelId="{2964F820-66EC-48E0-AC07-492372A0955F}" srcId="{91962FF1-D42A-4B31-85B2-5B0A3BC2D1F6}" destId="{D461320B-C820-4391-A055-5F4F3FFE3796}" srcOrd="7" destOrd="0" parTransId="{15EC9FF6-7F97-46D5-9C73-470659AD1898}" sibTransId="{DBE5DA91-967F-4421-9962-F49373591715}"/>
    <dgm:cxn modelId="{4692CB27-53E5-47A5-9B76-B0C161508F85}" type="presOf" srcId="{79D35C80-65CF-4AFB-A03E-E4A8961B78C5}" destId="{5743E60C-19D4-4DC6-BEC2-AC35D6BB355E}" srcOrd="0" destOrd="0" presId="urn:microsoft.com/office/officeart/2005/8/layout/default#2"/>
    <dgm:cxn modelId="{595D9235-DE3C-4AC0-96B7-0C4056638D1E}" type="presOf" srcId="{255E1D78-A7AA-45EB-8EA3-31C88E1261A3}" destId="{BC5F8266-C720-48E3-87DF-7CC89152A339}" srcOrd="0" destOrd="0" presId="urn:microsoft.com/office/officeart/2005/8/layout/default#2"/>
    <dgm:cxn modelId="{A6D0D558-07ED-4F17-A3E2-A5F9EAB0216F}" type="presOf" srcId="{1A620A04-3E47-4C85-85B9-8AAC8F9DB145}" destId="{186FA980-A297-4777-989F-62E0AB019AC8}" srcOrd="0" destOrd="0" presId="urn:microsoft.com/office/officeart/2005/8/layout/default#2"/>
    <dgm:cxn modelId="{3B096F87-0311-4AF8-B45D-BEDE22326072}" srcId="{91962FF1-D42A-4B31-85B2-5B0A3BC2D1F6}" destId="{08A9CDF8-914D-4E1E-A875-3A575790208F}" srcOrd="5" destOrd="0" parTransId="{7D676BD6-4EF4-4446-A912-C758882CE791}" sibTransId="{6AD125CD-61FC-48B6-A245-7C7031973659}"/>
    <dgm:cxn modelId="{99613D8D-DCB4-4E36-BC9D-2B3549D980AE}" srcId="{91962FF1-D42A-4B31-85B2-5B0A3BC2D1F6}" destId="{7F2B5489-A9E5-4FDF-90CF-59CA11330B97}" srcOrd="1" destOrd="0" parTransId="{D85E72FE-5DF6-49A3-9E82-46E542A29A30}" sibTransId="{FABE11D7-46FB-44CF-8119-8A2B5D313697}"/>
    <dgm:cxn modelId="{EB45A699-7951-40D0-9636-C7858AB8221A}" type="presOf" srcId="{11E11C09-4346-4C42-B5D5-549BDFC6D5D4}" destId="{8578BC14-16DA-4341-96F1-E7C0A629CC51}" srcOrd="0" destOrd="0" presId="urn:microsoft.com/office/officeart/2005/8/layout/default#2"/>
    <dgm:cxn modelId="{E7291C9C-7946-40DD-A8C3-731EE2C9343E}" srcId="{91962FF1-D42A-4B31-85B2-5B0A3BC2D1F6}" destId="{48B7E646-AEED-4AA8-8D38-274F25FA17A1}" srcOrd="2" destOrd="0" parTransId="{C6B9F476-A787-44E1-B827-950BE9AE7BC1}" sibTransId="{C355D92E-42D8-4427-9B86-0AAB656ACD9A}"/>
    <dgm:cxn modelId="{1848E6B0-2D45-44EA-B5C0-0AFEBA21D447}" type="presOf" srcId="{08A9CDF8-914D-4E1E-A875-3A575790208F}" destId="{1B65D432-5B6D-41DF-B6CC-8A9857EFFE00}" srcOrd="0" destOrd="0" presId="urn:microsoft.com/office/officeart/2005/8/layout/default#2"/>
    <dgm:cxn modelId="{0326F7BD-BEBD-47FB-9D40-3803768C6A0E}" srcId="{91962FF1-D42A-4B31-85B2-5B0A3BC2D1F6}" destId="{11E11C09-4346-4C42-B5D5-549BDFC6D5D4}" srcOrd="6" destOrd="0" parTransId="{20D99AA0-75B6-43B3-8CB1-D19B896A6C8B}" sibTransId="{3DDBF4C3-5A0A-4407-B226-9AA76DC13CAF}"/>
    <dgm:cxn modelId="{C44127CB-F448-4240-9892-4F00147F6F0A}" type="presOf" srcId="{48B7E646-AEED-4AA8-8D38-274F25FA17A1}" destId="{DF6598D6-A2CB-4F7A-BB69-73A064B48B9C}" srcOrd="0" destOrd="0" presId="urn:microsoft.com/office/officeart/2005/8/layout/default#2"/>
    <dgm:cxn modelId="{3A26BBCB-1435-4909-A172-9E9DD8C9E6C8}" srcId="{91962FF1-D42A-4B31-85B2-5B0A3BC2D1F6}" destId="{79D35C80-65CF-4AFB-A03E-E4A8961B78C5}" srcOrd="4" destOrd="0" parTransId="{78DE23F1-2DDA-4CD2-8695-29DC358E3329}" sibTransId="{F6F9DB8D-4408-40EF-A667-2244C376331F}"/>
    <dgm:cxn modelId="{52AA0ADC-B6CB-4F62-A4FE-4E1493A10301}" srcId="{91962FF1-D42A-4B31-85B2-5B0A3BC2D1F6}" destId="{255E1D78-A7AA-45EB-8EA3-31C88E1261A3}" srcOrd="3" destOrd="0" parTransId="{8D9BA8C3-FFCA-4356-97B5-4B41AE711159}" sibTransId="{C4F18C46-4834-46CC-90D9-6E38FE6DEBA9}"/>
    <dgm:cxn modelId="{B8AB9EDC-A755-4C7A-848D-AF27077B2604}" srcId="{91962FF1-D42A-4B31-85B2-5B0A3BC2D1F6}" destId="{1A620A04-3E47-4C85-85B9-8AAC8F9DB145}" srcOrd="0" destOrd="0" parTransId="{153482F6-17EE-40E4-9B19-43C85EBFCA28}" sibTransId="{EDA7B127-6044-4952-8105-5AAF0B7BB716}"/>
    <dgm:cxn modelId="{B46FE0DC-2306-459B-9FCE-EBD5C09E8444}" type="presOf" srcId="{7F2B5489-A9E5-4FDF-90CF-59CA11330B97}" destId="{C6AE40A3-763E-4447-834E-51FE0C676CF9}" srcOrd="0" destOrd="0" presId="urn:microsoft.com/office/officeart/2005/8/layout/default#2"/>
    <dgm:cxn modelId="{5F9F7717-D0CB-4E42-A5C8-732E6971941C}" type="presParOf" srcId="{A66FB345-2985-498A-92DC-0EA559BCA0C7}" destId="{186FA980-A297-4777-989F-62E0AB019AC8}" srcOrd="0" destOrd="0" presId="urn:microsoft.com/office/officeart/2005/8/layout/default#2"/>
    <dgm:cxn modelId="{AC5780DE-ED74-4045-BB62-8972AF0601EB}" type="presParOf" srcId="{A66FB345-2985-498A-92DC-0EA559BCA0C7}" destId="{46700A01-666B-4A7D-BE61-B5E4E01F08AC}" srcOrd="1" destOrd="0" presId="urn:microsoft.com/office/officeart/2005/8/layout/default#2"/>
    <dgm:cxn modelId="{B33BEBF7-EDA8-493B-81E1-8DA3E428B2F4}" type="presParOf" srcId="{A66FB345-2985-498A-92DC-0EA559BCA0C7}" destId="{C6AE40A3-763E-4447-834E-51FE0C676CF9}" srcOrd="2" destOrd="0" presId="urn:microsoft.com/office/officeart/2005/8/layout/default#2"/>
    <dgm:cxn modelId="{62387569-CB23-4C8E-BDFD-5010BB472F02}" type="presParOf" srcId="{A66FB345-2985-498A-92DC-0EA559BCA0C7}" destId="{95C19304-54C8-470D-8959-B1814AD4ED9E}" srcOrd="3" destOrd="0" presId="urn:microsoft.com/office/officeart/2005/8/layout/default#2"/>
    <dgm:cxn modelId="{F33ACA19-4698-4D60-9D15-F952E05BD726}" type="presParOf" srcId="{A66FB345-2985-498A-92DC-0EA559BCA0C7}" destId="{DF6598D6-A2CB-4F7A-BB69-73A064B48B9C}" srcOrd="4" destOrd="0" presId="urn:microsoft.com/office/officeart/2005/8/layout/default#2"/>
    <dgm:cxn modelId="{FEE7E669-089F-46D9-A2E5-3198D5EE5233}" type="presParOf" srcId="{A66FB345-2985-498A-92DC-0EA559BCA0C7}" destId="{7328309F-9824-405D-B268-291932B079AB}" srcOrd="5" destOrd="0" presId="urn:microsoft.com/office/officeart/2005/8/layout/default#2"/>
    <dgm:cxn modelId="{57185266-4CFB-4788-B565-9A00C03738B5}" type="presParOf" srcId="{A66FB345-2985-498A-92DC-0EA559BCA0C7}" destId="{BC5F8266-C720-48E3-87DF-7CC89152A339}" srcOrd="6" destOrd="0" presId="urn:microsoft.com/office/officeart/2005/8/layout/default#2"/>
    <dgm:cxn modelId="{737D0A09-4C29-4A02-A9A4-39D04AD2131A}" type="presParOf" srcId="{A66FB345-2985-498A-92DC-0EA559BCA0C7}" destId="{113FD8FD-73EE-46C8-B418-150DAD5A6C5B}" srcOrd="7" destOrd="0" presId="urn:microsoft.com/office/officeart/2005/8/layout/default#2"/>
    <dgm:cxn modelId="{9BEE2056-67D4-4C6D-8B42-75A4F581A70A}" type="presParOf" srcId="{A66FB345-2985-498A-92DC-0EA559BCA0C7}" destId="{5743E60C-19D4-4DC6-BEC2-AC35D6BB355E}" srcOrd="8" destOrd="0" presId="urn:microsoft.com/office/officeart/2005/8/layout/default#2"/>
    <dgm:cxn modelId="{6DE1D28C-BDA8-4658-8FCD-01C74A153048}" type="presParOf" srcId="{A66FB345-2985-498A-92DC-0EA559BCA0C7}" destId="{790B834C-9C7B-4713-9DE7-4C21DB57B515}" srcOrd="9" destOrd="0" presId="urn:microsoft.com/office/officeart/2005/8/layout/default#2"/>
    <dgm:cxn modelId="{57B526B8-8CC6-481A-9AF0-8AA38D0D0B49}" type="presParOf" srcId="{A66FB345-2985-498A-92DC-0EA559BCA0C7}" destId="{1B65D432-5B6D-41DF-B6CC-8A9857EFFE00}" srcOrd="10" destOrd="0" presId="urn:microsoft.com/office/officeart/2005/8/layout/default#2"/>
    <dgm:cxn modelId="{B161EDE4-D248-468F-98DA-4AD1266E60F7}" type="presParOf" srcId="{A66FB345-2985-498A-92DC-0EA559BCA0C7}" destId="{64F967E6-BC21-4638-87C2-B488E8AECC59}" srcOrd="11" destOrd="0" presId="urn:microsoft.com/office/officeart/2005/8/layout/default#2"/>
    <dgm:cxn modelId="{F2C4486D-4928-4A94-8050-180550175CF6}" type="presParOf" srcId="{A66FB345-2985-498A-92DC-0EA559BCA0C7}" destId="{8578BC14-16DA-4341-96F1-E7C0A629CC51}" srcOrd="12" destOrd="0" presId="urn:microsoft.com/office/officeart/2005/8/layout/default#2"/>
    <dgm:cxn modelId="{F07284C1-DD9A-4703-AF99-B7A7DF3F2E95}" type="presParOf" srcId="{A66FB345-2985-498A-92DC-0EA559BCA0C7}" destId="{2BDA9CA0-D9F6-4772-8064-2A0772544562}" srcOrd="13" destOrd="0" presId="urn:microsoft.com/office/officeart/2005/8/layout/default#2"/>
    <dgm:cxn modelId="{D279B314-8FF5-4248-B064-76299CCD1876}" type="presParOf" srcId="{A66FB345-2985-498A-92DC-0EA559BCA0C7}" destId="{D9229E3F-3EC9-4A0F-BF7C-2EB2D0C0E2AF}" srcOrd="14" destOrd="0" presId="urn:microsoft.com/office/officeart/2005/8/layout/defaul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F0158F0-E088-4047-BFA1-11F0225FC3B2}" type="doc">
      <dgm:prSet loTypeId="urn:microsoft.com/office/officeart/2005/8/layout/default#3" loCatId="list" qsTypeId="urn:microsoft.com/office/officeart/2005/8/quickstyle/simple1" qsCatId="simple" csTypeId="urn:microsoft.com/office/officeart/2005/8/colors/accent1_2" csCatId="accent1" phldr="1"/>
      <dgm:spPr/>
      <dgm:t>
        <a:bodyPr/>
        <a:lstStyle/>
        <a:p>
          <a:endParaRPr lang="en-US"/>
        </a:p>
      </dgm:t>
    </dgm:pt>
    <dgm:pt modelId="{B7BFAE40-2432-4A4E-A688-4B3E71AD4EC7}">
      <dgm:prSet/>
      <dgm:spPr/>
      <dgm:t>
        <a:bodyPr/>
        <a:lstStyle/>
        <a:p>
          <a:r>
            <a:rPr lang="en-US" i="1" err="1"/>
            <a:t>smanjenje</a:t>
          </a:r>
          <a:r>
            <a:rPr lang="en-US" i="1"/>
            <a:t> </a:t>
          </a:r>
          <a:r>
            <a:rPr lang="en-US" i="1" err="1"/>
            <a:t>emisija</a:t>
          </a:r>
          <a:r>
            <a:rPr lang="en-US" i="1"/>
            <a:t> </a:t>
          </a:r>
          <a:r>
            <a:rPr lang="en-US" i="1" err="1"/>
            <a:t>stakleničkih</a:t>
          </a:r>
          <a:r>
            <a:rPr lang="en-US" i="1"/>
            <a:t> </a:t>
          </a:r>
          <a:r>
            <a:rPr lang="en-US" i="1" err="1"/>
            <a:t>plinova</a:t>
          </a:r>
          <a:r>
            <a:rPr lang="en-US" i="1"/>
            <a:t> </a:t>
          </a:r>
          <a:endParaRPr lang="en-US"/>
        </a:p>
      </dgm:t>
    </dgm:pt>
    <dgm:pt modelId="{102AAB28-36D5-4531-9DE4-64289BD4203F}" type="parTrans" cxnId="{3BD70FE4-FC06-403B-835F-A4AC7D36AB51}">
      <dgm:prSet/>
      <dgm:spPr/>
      <dgm:t>
        <a:bodyPr/>
        <a:lstStyle/>
        <a:p>
          <a:endParaRPr lang="en-US"/>
        </a:p>
      </dgm:t>
    </dgm:pt>
    <dgm:pt modelId="{96A279B3-2E7F-473B-92D7-6A86ADC96576}" type="sibTrans" cxnId="{3BD70FE4-FC06-403B-835F-A4AC7D36AB51}">
      <dgm:prSet/>
      <dgm:spPr/>
      <dgm:t>
        <a:bodyPr/>
        <a:lstStyle/>
        <a:p>
          <a:endParaRPr lang="en-US"/>
        </a:p>
      </dgm:t>
    </dgm:pt>
    <dgm:pt modelId="{2B43FCEA-667E-4D65-8CB2-5D97CA31D8A3}">
      <dgm:prSet/>
      <dgm:spPr/>
      <dgm:t>
        <a:bodyPr/>
        <a:lstStyle/>
        <a:p>
          <a:r>
            <a:rPr lang="en-US" i="1" err="1"/>
            <a:t>razvoj</a:t>
          </a:r>
          <a:r>
            <a:rPr lang="en-US" i="1"/>
            <a:t> </a:t>
          </a:r>
          <a:r>
            <a:rPr lang="en-US" i="1" err="1"/>
            <a:t>praksi</a:t>
          </a:r>
          <a:r>
            <a:rPr lang="en-US" i="1"/>
            <a:t> </a:t>
          </a:r>
          <a:r>
            <a:rPr lang="en-US" i="1" err="1"/>
            <a:t>upravljanja</a:t>
          </a:r>
          <a:r>
            <a:rPr lang="en-US" i="1"/>
            <a:t> </a:t>
          </a:r>
          <a:r>
            <a:rPr lang="en-US" i="1" err="1"/>
            <a:t>kopnom</a:t>
          </a:r>
          <a:r>
            <a:rPr lang="en-US" i="1"/>
            <a:t> </a:t>
          </a:r>
          <a:r>
            <a:rPr lang="en-US" i="1" err="1"/>
            <a:t>i</a:t>
          </a:r>
          <a:r>
            <a:rPr lang="en-US" i="1"/>
            <a:t> </a:t>
          </a:r>
          <a:r>
            <a:rPr lang="en-US" i="1" err="1"/>
            <a:t>morem</a:t>
          </a:r>
          <a:r>
            <a:rPr lang="en-US" i="1"/>
            <a:t> </a:t>
          </a:r>
          <a:r>
            <a:rPr lang="en-US" i="1" err="1"/>
            <a:t>koje</a:t>
          </a:r>
          <a:r>
            <a:rPr lang="en-US" i="1"/>
            <a:t> </a:t>
          </a:r>
          <a:r>
            <a:rPr lang="en-US" i="1" err="1"/>
            <a:t>utječu</a:t>
          </a:r>
          <a:r>
            <a:rPr lang="en-US" i="1"/>
            <a:t> </a:t>
          </a:r>
          <a:r>
            <a:rPr lang="en-US" i="1" err="1"/>
            <a:t>na</a:t>
          </a:r>
          <a:r>
            <a:rPr lang="en-US" i="1"/>
            <a:t> </a:t>
          </a:r>
          <a:r>
            <a:rPr lang="en-US" i="1" err="1"/>
            <a:t>emisije</a:t>
          </a:r>
          <a:r>
            <a:rPr lang="en-US" i="1"/>
            <a:t> </a:t>
          </a:r>
          <a:r>
            <a:rPr lang="en-US" i="1" err="1"/>
            <a:t>i</a:t>
          </a:r>
          <a:r>
            <a:rPr lang="en-US" i="1"/>
            <a:t> </a:t>
          </a:r>
          <a:r>
            <a:rPr lang="en-US" i="1" err="1"/>
            <a:t>uklanjanje</a:t>
          </a:r>
          <a:r>
            <a:rPr lang="en-US" i="1"/>
            <a:t> </a:t>
          </a:r>
          <a:r>
            <a:rPr lang="en-US" i="1" err="1"/>
            <a:t>emisija</a:t>
          </a:r>
          <a:r>
            <a:rPr lang="en-US" i="1"/>
            <a:t> </a:t>
          </a:r>
          <a:endParaRPr lang="en-US"/>
        </a:p>
      </dgm:t>
    </dgm:pt>
    <dgm:pt modelId="{E2E31ACE-CA4D-4620-B164-662557CA17F1}" type="parTrans" cxnId="{E252AC1C-920E-4B4E-BF77-84579BEAF6C3}">
      <dgm:prSet/>
      <dgm:spPr/>
      <dgm:t>
        <a:bodyPr/>
        <a:lstStyle/>
        <a:p>
          <a:endParaRPr lang="en-US"/>
        </a:p>
      </dgm:t>
    </dgm:pt>
    <dgm:pt modelId="{DDF4F4FA-AEC7-4894-A823-A9A75080654B}" type="sibTrans" cxnId="{E252AC1C-920E-4B4E-BF77-84579BEAF6C3}">
      <dgm:prSet/>
      <dgm:spPr/>
      <dgm:t>
        <a:bodyPr/>
        <a:lstStyle/>
        <a:p>
          <a:endParaRPr lang="en-US"/>
        </a:p>
      </dgm:t>
    </dgm:pt>
    <dgm:pt modelId="{DB5DD276-527A-4D73-B2F1-63D7091A3894}">
      <dgm:prSet/>
      <dgm:spPr/>
      <dgm:t>
        <a:bodyPr/>
        <a:lstStyle/>
        <a:p>
          <a:r>
            <a:rPr lang="en-US" i="1"/>
            <a:t>očuvanje i poboljšanje prirodnih ponora ugljika </a:t>
          </a:r>
          <a:endParaRPr lang="en-US"/>
        </a:p>
      </dgm:t>
    </dgm:pt>
    <dgm:pt modelId="{4BC3E639-0F9E-4A47-8F4E-062875CA8094}" type="parTrans" cxnId="{8EE3626C-4127-4E95-B013-331905E7A5FE}">
      <dgm:prSet/>
      <dgm:spPr/>
      <dgm:t>
        <a:bodyPr/>
        <a:lstStyle/>
        <a:p>
          <a:endParaRPr lang="en-US"/>
        </a:p>
      </dgm:t>
    </dgm:pt>
    <dgm:pt modelId="{48A477E7-6657-40B6-BEFF-AD8E9DE7E4B1}" type="sibTrans" cxnId="{8EE3626C-4127-4E95-B013-331905E7A5FE}">
      <dgm:prSet/>
      <dgm:spPr/>
      <dgm:t>
        <a:bodyPr/>
        <a:lstStyle/>
        <a:p>
          <a:endParaRPr lang="en-US"/>
        </a:p>
      </dgm:t>
    </dgm:pt>
    <dgm:pt modelId="{66052A62-64A7-4F53-9A2E-C0668EF5EE56}">
      <dgm:prSet/>
      <dgm:spPr/>
      <dgm:t>
        <a:bodyPr/>
        <a:lstStyle/>
        <a:p>
          <a:r>
            <a:rPr lang="en-US" i="1" err="1"/>
            <a:t>strategije</a:t>
          </a:r>
          <a:r>
            <a:rPr lang="en-US" i="1"/>
            <a:t> </a:t>
          </a:r>
          <a:r>
            <a:rPr lang="en-US" i="1" err="1"/>
            <a:t>i</a:t>
          </a:r>
          <a:r>
            <a:rPr lang="en-US" i="1"/>
            <a:t> </a:t>
          </a:r>
          <a:r>
            <a:rPr lang="en-US" i="1" err="1"/>
            <a:t>planovi</a:t>
          </a:r>
          <a:r>
            <a:rPr lang="en-US" i="1"/>
            <a:t> </a:t>
          </a:r>
          <a:r>
            <a:rPr lang="en-US" i="1" err="1"/>
            <a:t>prilagodbe</a:t>
          </a:r>
          <a:r>
            <a:rPr lang="en-US" i="1"/>
            <a:t> </a:t>
          </a:r>
          <a:endParaRPr lang="en-US"/>
        </a:p>
      </dgm:t>
    </dgm:pt>
    <dgm:pt modelId="{6EF9CE86-0F9B-4484-B70F-7287DE52498D}" type="parTrans" cxnId="{84D2439E-1574-479C-BA46-4D0ECB852EFD}">
      <dgm:prSet/>
      <dgm:spPr/>
      <dgm:t>
        <a:bodyPr/>
        <a:lstStyle/>
        <a:p>
          <a:endParaRPr lang="en-US"/>
        </a:p>
      </dgm:t>
    </dgm:pt>
    <dgm:pt modelId="{29A0DD5E-8BC5-4B36-BC28-7F32A22D3071}" type="sibTrans" cxnId="{84D2439E-1574-479C-BA46-4D0ECB852EFD}">
      <dgm:prSet/>
      <dgm:spPr/>
      <dgm:t>
        <a:bodyPr/>
        <a:lstStyle/>
        <a:p>
          <a:endParaRPr lang="en-US"/>
        </a:p>
      </dgm:t>
    </dgm:pt>
    <dgm:pt modelId="{7F3C7F0C-A1B6-4585-8CD7-6E2F50C13A13}">
      <dgm:prSet/>
      <dgm:spPr/>
      <dgm:t>
        <a:bodyPr/>
        <a:lstStyle/>
        <a:p>
          <a:r>
            <a:rPr lang="en-US" i="1"/>
            <a:t>prirodna rješenja za upravljanje kopnom, obalama i morskim područjima </a:t>
          </a:r>
          <a:endParaRPr lang="en-US"/>
        </a:p>
      </dgm:t>
    </dgm:pt>
    <dgm:pt modelId="{C7456BAA-8FB8-4CC4-AE85-71867F036681}" type="parTrans" cxnId="{C3BBF9E8-4EBF-4336-BD65-9DBEF39ABBFB}">
      <dgm:prSet/>
      <dgm:spPr/>
      <dgm:t>
        <a:bodyPr/>
        <a:lstStyle/>
        <a:p>
          <a:endParaRPr lang="en-US"/>
        </a:p>
      </dgm:t>
    </dgm:pt>
    <dgm:pt modelId="{B2C1928E-1A99-4C42-AD79-1C27BBB8C557}" type="sibTrans" cxnId="{C3BBF9E8-4EBF-4336-BD65-9DBEF39ABBFB}">
      <dgm:prSet/>
      <dgm:spPr/>
      <dgm:t>
        <a:bodyPr/>
        <a:lstStyle/>
        <a:p>
          <a:endParaRPr lang="en-US"/>
        </a:p>
      </dgm:t>
    </dgm:pt>
    <dgm:pt modelId="{07AA152F-B60B-4A10-BB90-906E1FCCC8E3}">
      <dgm:prSet/>
      <dgm:spPr/>
      <dgm:t>
        <a:bodyPr/>
        <a:lstStyle/>
        <a:p>
          <a:r>
            <a:rPr lang="en-US" i="1"/>
            <a:t>prilagodba gradova i regija klimatskim promjenama </a:t>
          </a:r>
          <a:endParaRPr lang="en-US"/>
        </a:p>
      </dgm:t>
    </dgm:pt>
    <dgm:pt modelId="{CF329EEC-D597-430D-988C-E08E2DD3C8EC}" type="parTrans" cxnId="{170F779E-129B-4A01-BA56-ACD27B3E441B}">
      <dgm:prSet/>
      <dgm:spPr/>
      <dgm:t>
        <a:bodyPr/>
        <a:lstStyle/>
        <a:p>
          <a:endParaRPr lang="en-US"/>
        </a:p>
      </dgm:t>
    </dgm:pt>
    <dgm:pt modelId="{2CA4498A-2D58-47C5-B7F5-87F1B2449771}" type="sibTrans" cxnId="{170F779E-129B-4A01-BA56-ACD27B3E441B}">
      <dgm:prSet/>
      <dgm:spPr/>
      <dgm:t>
        <a:bodyPr/>
        <a:lstStyle/>
        <a:p>
          <a:endParaRPr lang="en-US"/>
        </a:p>
      </dgm:t>
    </dgm:pt>
    <dgm:pt modelId="{64703E6A-2C3D-4772-A49D-41E4EF77ED58}">
      <dgm:prSet/>
      <dgm:spPr/>
      <dgm:t>
        <a:bodyPr/>
        <a:lstStyle/>
        <a:p>
          <a:r>
            <a:rPr lang="en-US" i="1" err="1"/>
            <a:t>otpornost</a:t>
          </a:r>
          <a:r>
            <a:rPr lang="en-US" i="1"/>
            <a:t> </a:t>
          </a:r>
          <a:r>
            <a:rPr lang="en-US" i="1" err="1"/>
            <a:t>infrastrukture</a:t>
          </a:r>
          <a:r>
            <a:rPr lang="en-US" i="1"/>
            <a:t> </a:t>
          </a:r>
          <a:r>
            <a:rPr lang="en-US" i="1" err="1"/>
            <a:t>i</a:t>
          </a:r>
          <a:r>
            <a:rPr lang="en-US" i="1"/>
            <a:t> </a:t>
          </a:r>
          <a:r>
            <a:rPr lang="en-US" i="1" err="1"/>
            <a:t>zgrada</a:t>
          </a:r>
          <a:endParaRPr lang="en-US"/>
        </a:p>
      </dgm:t>
    </dgm:pt>
    <dgm:pt modelId="{75D475B1-4B54-4095-BA8E-924D0F38E210}" type="parTrans" cxnId="{AA01CD6B-AF60-413F-BBD3-C4EEC0341FF3}">
      <dgm:prSet/>
      <dgm:spPr/>
      <dgm:t>
        <a:bodyPr/>
        <a:lstStyle/>
        <a:p>
          <a:endParaRPr lang="en-US"/>
        </a:p>
      </dgm:t>
    </dgm:pt>
    <dgm:pt modelId="{848328D9-2ED3-42DF-B5F3-9639932C97BA}" type="sibTrans" cxnId="{AA01CD6B-AF60-413F-BBD3-C4EEC0341FF3}">
      <dgm:prSet/>
      <dgm:spPr/>
      <dgm:t>
        <a:bodyPr/>
        <a:lstStyle/>
        <a:p>
          <a:endParaRPr lang="en-US"/>
        </a:p>
      </dgm:t>
    </dgm:pt>
    <dgm:pt modelId="{8B8CCDF8-A49E-4140-B477-657F91099826}">
      <dgm:prSet/>
      <dgm:spPr/>
      <dgm:t>
        <a:bodyPr/>
        <a:lstStyle/>
        <a:p>
          <a:r>
            <a:rPr lang="en-US" i="1"/>
            <a:t>upravljanje vodama</a:t>
          </a:r>
          <a:endParaRPr lang="en-US"/>
        </a:p>
      </dgm:t>
    </dgm:pt>
    <dgm:pt modelId="{ABC23C02-8BB3-4657-9A95-044AD4D8BB97}" type="parTrans" cxnId="{2D8B6ECD-2628-40EE-9C6A-466D364BF9CC}">
      <dgm:prSet/>
      <dgm:spPr/>
      <dgm:t>
        <a:bodyPr/>
        <a:lstStyle/>
        <a:p>
          <a:endParaRPr lang="en-US"/>
        </a:p>
      </dgm:t>
    </dgm:pt>
    <dgm:pt modelId="{068B6238-74D9-484F-BAA9-D5A95F80E70F}" type="sibTrans" cxnId="{2D8B6ECD-2628-40EE-9C6A-466D364BF9CC}">
      <dgm:prSet/>
      <dgm:spPr/>
      <dgm:t>
        <a:bodyPr/>
        <a:lstStyle/>
        <a:p>
          <a:endParaRPr lang="en-US"/>
        </a:p>
      </dgm:t>
    </dgm:pt>
    <dgm:pt modelId="{AA98EB8D-BEBA-4758-9222-80D6B544BA62}" type="pres">
      <dgm:prSet presAssocID="{7F0158F0-E088-4047-BFA1-11F0225FC3B2}" presName="diagram" presStyleCnt="0">
        <dgm:presLayoutVars>
          <dgm:dir/>
          <dgm:resizeHandles val="exact"/>
        </dgm:presLayoutVars>
      </dgm:prSet>
      <dgm:spPr/>
    </dgm:pt>
    <dgm:pt modelId="{1B631C20-931C-4A60-B7EE-221A0AE293A7}" type="pres">
      <dgm:prSet presAssocID="{B7BFAE40-2432-4A4E-A688-4B3E71AD4EC7}" presName="node" presStyleLbl="node1" presStyleIdx="0" presStyleCnt="8">
        <dgm:presLayoutVars>
          <dgm:bulletEnabled val="1"/>
        </dgm:presLayoutVars>
      </dgm:prSet>
      <dgm:spPr/>
    </dgm:pt>
    <dgm:pt modelId="{2D811530-2501-41DD-9E2C-CA1C8854A6A5}" type="pres">
      <dgm:prSet presAssocID="{96A279B3-2E7F-473B-92D7-6A86ADC96576}" presName="sibTrans" presStyleCnt="0"/>
      <dgm:spPr/>
    </dgm:pt>
    <dgm:pt modelId="{E4234FF7-A6AE-434F-918F-68F544236CF2}" type="pres">
      <dgm:prSet presAssocID="{2B43FCEA-667E-4D65-8CB2-5D97CA31D8A3}" presName="node" presStyleLbl="node1" presStyleIdx="1" presStyleCnt="8">
        <dgm:presLayoutVars>
          <dgm:bulletEnabled val="1"/>
        </dgm:presLayoutVars>
      </dgm:prSet>
      <dgm:spPr/>
    </dgm:pt>
    <dgm:pt modelId="{6CC845DF-E545-4EDD-AECA-94C847FF1A76}" type="pres">
      <dgm:prSet presAssocID="{DDF4F4FA-AEC7-4894-A823-A9A75080654B}" presName="sibTrans" presStyleCnt="0"/>
      <dgm:spPr/>
    </dgm:pt>
    <dgm:pt modelId="{52DBE155-72A9-468D-B6A3-81848F6097A7}" type="pres">
      <dgm:prSet presAssocID="{DB5DD276-527A-4D73-B2F1-63D7091A3894}" presName="node" presStyleLbl="node1" presStyleIdx="2" presStyleCnt="8">
        <dgm:presLayoutVars>
          <dgm:bulletEnabled val="1"/>
        </dgm:presLayoutVars>
      </dgm:prSet>
      <dgm:spPr/>
    </dgm:pt>
    <dgm:pt modelId="{3117EFF4-F3E8-4B2B-BFE4-CDCF79DE23D3}" type="pres">
      <dgm:prSet presAssocID="{48A477E7-6657-40B6-BEFF-AD8E9DE7E4B1}" presName="sibTrans" presStyleCnt="0"/>
      <dgm:spPr/>
    </dgm:pt>
    <dgm:pt modelId="{1934A78F-8CFC-4B45-AEC4-624324F751CE}" type="pres">
      <dgm:prSet presAssocID="{66052A62-64A7-4F53-9A2E-C0668EF5EE56}" presName="node" presStyleLbl="node1" presStyleIdx="3" presStyleCnt="8">
        <dgm:presLayoutVars>
          <dgm:bulletEnabled val="1"/>
        </dgm:presLayoutVars>
      </dgm:prSet>
      <dgm:spPr/>
    </dgm:pt>
    <dgm:pt modelId="{B7DA7FAF-C940-4586-A78D-B181234F710E}" type="pres">
      <dgm:prSet presAssocID="{29A0DD5E-8BC5-4B36-BC28-7F32A22D3071}" presName="sibTrans" presStyleCnt="0"/>
      <dgm:spPr/>
    </dgm:pt>
    <dgm:pt modelId="{87ECE464-3698-48CA-A8E4-7731EFD17291}" type="pres">
      <dgm:prSet presAssocID="{7F3C7F0C-A1B6-4585-8CD7-6E2F50C13A13}" presName="node" presStyleLbl="node1" presStyleIdx="4" presStyleCnt="8">
        <dgm:presLayoutVars>
          <dgm:bulletEnabled val="1"/>
        </dgm:presLayoutVars>
      </dgm:prSet>
      <dgm:spPr/>
    </dgm:pt>
    <dgm:pt modelId="{82581770-B503-4046-A39B-76E1C4E951A9}" type="pres">
      <dgm:prSet presAssocID="{B2C1928E-1A99-4C42-AD79-1C27BBB8C557}" presName="sibTrans" presStyleCnt="0"/>
      <dgm:spPr/>
    </dgm:pt>
    <dgm:pt modelId="{EB3AD177-AF52-4DB9-8DD6-A3E487D4847C}" type="pres">
      <dgm:prSet presAssocID="{07AA152F-B60B-4A10-BB90-906E1FCCC8E3}" presName="node" presStyleLbl="node1" presStyleIdx="5" presStyleCnt="8">
        <dgm:presLayoutVars>
          <dgm:bulletEnabled val="1"/>
        </dgm:presLayoutVars>
      </dgm:prSet>
      <dgm:spPr/>
    </dgm:pt>
    <dgm:pt modelId="{589A6853-7F5D-4B97-8380-B653AEABA768}" type="pres">
      <dgm:prSet presAssocID="{2CA4498A-2D58-47C5-B7F5-87F1B2449771}" presName="sibTrans" presStyleCnt="0"/>
      <dgm:spPr/>
    </dgm:pt>
    <dgm:pt modelId="{437D7CA7-F6D0-4DD4-92CA-CF10DAB71300}" type="pres">
      <dgm:prSet presAssocID="{64703E6A-2C3D-4772-A49D-41E4EF77ED58}" presName="node" presStyleLbl="node1" presStyleIdx="6" presStyleCnt="8">
        <dgm:presLayoutVars>
          <dgm:bulletEnabled val="1"/>
        </dgm:presLayoutVars>
      </dgm:prSet>
      <dgm:spPr/>
    </dgm:pt>
    <dgm:pt modelId="{AC8E6768-8330-4625-AA44-B56BB7A15DD6}" type="pres">
      <dgm:prSet presAssocID="{848328D9-2ED3-42DF-B5F3-9639932C97BA}" presName="sibTrans" presStyleCnt="0"/>
      <dgm:spPr/>
    </dgm:pt>
    <dgm:pt modelId="{7D9AFB4F-73C2-437E-A530-72D09D9DB6DD}" type="pres">
      <dgm:prSet presAssocID="{8B8CCDF8-A49E-4140-B477-657F91099826}" presName="node" presStyleLbl="node1" presStyleIdx="7" presStyleCnt="8">
        <dgm:presLayoutVars>
          <dgm:bulletEnabled val="1"/>
        </dgm:presLayoutVars>
      </dgm:prSet>
      <dgm:spPr/>
    </dgm:pt>
  </dgm:ptLst>
  <dgm:cxnLst>
    <dgm:cxn modelId="{E252AC1C-920E-4B4E-BF77-84579BEAF6C3}" srcId="{7F0158F0-E088-4047-BFA1-11F0225FC3B2}" destId="{2B43FCEA-667E-4D65-8CB2-5D97CA31D8A3}" srcOrd="1" destOrd="0" parTransId="{E2E31ACE-CA4D-4620-B164-662557CA17F1}" sibTransId="{DDF4F4FA-AEC7-4894-A823-A9A75080654B}"/>
    <dgm:cxn modelId="{A833B626-658F-492F-8B73-839EA57D71E4}" type="presOf" srcId="{64703E6A-2C3D-4772-A49D-41E4EF77ED58}" destId="{437D7CA7-F6D0-4DD4-92CA-CF10DAB71300}" srcOrd="0" destOrd="0" presId="urn:microsoft.com/office/officeart/2005/8/layout/default#3"/>
    <dgm:cxn modelId="{F1EDE73D-C20B-4C9B-AF6B-6E35985E6031}" type="presOf" srcId="{B7BFAE40-2432-4A4E-A688-4B3E71AD4EC7}" destId="{1B631C20-931C-4A60-B7EE-221A0AE293A7}" srcOrd="0" destOrd="0" presId="urn:microsoft.com/office/officeart/2005/8/layout/default#3"/>
    <dgm:cxn modelId="{56C2CA68-1440-41FC-8E88-3D1DBEA2081C}" type="presOf" srcId="{2B43FCEA-667E-4D65-8CB2-5D97CA31D8A3}" destId="{E4234FF7-A6AE-434F-918F-68F544236CF2}" srcOrd="0" destOrd="0" presId="urn:microsoft.com/office/officeart/2005/8/layout/default#3"/>
    <dgm:cxn modelId="{AA01CD6B-AF60-413F-BBD3-C4EEC0341FF3}" srcId="{7F0158F0-E088-4047-BFA1-11F0225FC3B2}" destId="{64703E6A-2C3D-4772-A49D-41E4EF77ED58}" srcOrd="6" destOrd="0" parTransId="{75D475B1-4B54-4095-BA8E-924D0F38E210}" sibTransId="{848328D9-2ED3-42DF-B5F3-9639932C97BA}"/>
    <dgm:cxn modelId="{8EE3626C-4127-4E95-B013-331905E7A5FE}" srcId="{7F0158F0-E088-4047-BFA1-11F0225FC3B2}" destId="{DB5DD276-527A-4D73-B2F1-63D7091A3894}" srcOrd="2" destOrd="0" parTransId="{4BC3E639-0F9E-4A47-8F4E-062875CA8094}" sibTransId="{48A477E7-6657-40B6-BEFF-AD8E9DE7E4B1}"/>
    <dgm:cxn modelId="{CDCD584E-BEEA-4225-992C-A219CB11DBCB}" type="presOf" srcId="{07AA152F-B60B-4A10-BB90-906E1FCCC8E3}" destId="{EB3AD177-AF52-4DB9-8DD6-A3E487D4847C}" srcOrd="0" destOrd="0" presId="urn:microsoft.com/office/officeart/2005/8/layout/default#3"/>
    <dgm:cxn modelId="{F8749353-1694-4803-A5F5-3180E7228B9A}" type="presOf" srcId="{7F3C7F0C-A1B6-4585-8CD7-6E2F50C13A13}" destId="{87ECE464-3698-48CA-A8E4-7731EFD17291}" srcOrd="0" destOrd="0" presId="urn:microsoft.com/office/officeart/2005/8/layout/default#3"/>
    <dgm:cxn modelId="{B5BC1F55-514D-47D7-B319-09DA08DA5B88}" type="presOf" srcId="{8B8CCDF8-A49E-4140-B477-657F91099826}" destId="{7D9AFB4F-73C2-437E-A530-72D09D9DB6DD}" srcOrd="0" destOrd="0" presId="urn:microsoft.com/office/officeart/2005/8/layout/default#3"/>
    <dgm:cxn modelId="{04000C84-2A74-4BC2-83D3-F7657944F649}" type="presOf" srcId="{DB5DD276-527A-4D73-B2F1-63D7091A3894}" destId="{52DBE155-72A9-468D-B6A3-81848F6097A7}" srcOrd="0" destOrd="0" presId="urn:microsoft.com/office/officeart/2005/8/layout/default#3"/>
    <dgm:cxn modelId="{84D2439E-1574-479C-BA46-4D0ECB852EFD}" srcId="{7F0158F0-E088-4047-BFA1-11F0225FC3B2}" destId="{66052A62-64A7-4F53-9A2E-C0668EF5EE56}" srcOrd="3" destOrd="0" parTransId="{6EF9CE86-0F9B-4484-B70F-7287DE52498D}" sibTransId="{29A0DD5E-8BC5-4B36-BC28-7F32A22D3071}"/>
    <dgm:cxn modelId="{170F779E-129B-4A01-BA56-ACD27B3E441B}" srcId="{7F0158F0-E088-4047-BFA1-11F0225FC3B2}" destId="{07AA152F-B60B-4A10-BB90-906E1FCCC8E3}" srcOrd="5" destOrd="0" parTransId="{CF329EEC-D597-430D-988C-E08E2DD3C8EC}" sibTransId="{2CA4498A-2D58-47C5-B7F5-87F1B2449771}"/>
    <dgm:cxn modelId="{D81078C1-9036-4ACA-9B13-14822B6E5210}" type="presOf" srcId="{66052A62-64A7-4F53-9A2E-C0668EF5EE56}" destId="{1934A78F-8CFC-4B45-AEC4-624324F751CE}" srcOrd="0" destOrd="0" presId="urn:microsoft.com/office/officeart/2005/8/layout/default#3"/>
    <dgm:cxn modelId="{2D8B6ECD-2628-40EE-9C6A-466D364BF9CC}" srcId="{7F0158F0-E088-4047-BFA1-11F0225FC3B2}" destId="{8B8CCDF8-A49E-4140-B477-657F91099826}" srcOrd="7" destOrd="0" parTransId="{ABC23C02-8BB3-4657-9A95-044AD4D8BB97}" sibTransId="{068B6238-74D9-484F-BAA9-D5A95F80E70F}"/>
    <dgm:cxn modelId="{3BD70FE4-FC06-403B-835F-A4AC7D36AB51}" srcId="{7F0158F0-E088-4047-BFA1-11F0225FC3B2}" destId="{B7BFAE40-2432-4A4E-A688-4B3E71AD4EC7}" srcOrd="0" destOrd="0" parTransId="{102AAB28-36D5-4531-9DE4-64289BD4203F}" sibTransId="{96A279B3-2E7F-473B-92D7-6A86ADC96576}"/>
    <dgm:cxn modelId="{C3BBF9E8-4EBF-4336-BD65-9DBEF39ABBFB}" srcId="{7F0158F0-E088-4047-BFA1-11F0225FC3B2}" destId="{7F3C7F0C-A1B6-4585-8CD7-6E2F50C13A13}" srcOrd="4" destOrd="0" parTransId="{C7456BAA-8FB8-4CC4-AE85-71867F036681}" sibTransId="{B2C1928E-1A99-4C42-AD79-1C27BBB8C557}"/>
    <dgm:cxn modelId="{FA824FEA-56FC-4AAB-89DD-78CD9A97BF07}" type="presOf" srcId="{7F0158F0-E088-4047-BFA1-11F0225FC3B2}" destId="{AA98EB8D-BEBA-4758-9222-80D6B544BA62}" srcOrd="0" destOrd="0" presId="urn:microsoft.com/office/officeart/2005/8/layout/default#3"/>
    <dgm:cxn modelId="{230284BC-13EC-4EA5-8AFA-F788AA88546B}" type="presParOf" srcId="{AA98EB8D-BEBA-4758-9222-80D6B544BA62}" destId="{1B631C20-931C-4A60-B7EE-221A0AE293A7}" srcOrd="0" destOrd="0" presId="urn:microsoft.com/office/officeart/2005/8/layout/default#3"/>
    <dgm:cxn modelId="{F73E8433-F73B-438A-9A7A-E059B1356984}" type="presParOf" srcId="{AA98EB8D-BEBA-4758-9222-80D6B544BA62}" destId="{2D811530-2501-41DD-9E2C-CA1C8854A6A5}" srcOrd="1" destOrd="0" presId="urn:microsoft.com/office/officeart/2005/8/layout/default#3"/>
    <dgm:cxn modelId="{7E089630-8B60-4EF4-A8D2-3D20B9E86532}" type="presParOf" srcId="{AA98EB8D-BEBA-4758-9222-80D6B544BA62}" destId="{E4234FF7-A6AE-434F-918F-68F544236CF2}" srcOrd="2" destOrd="0" presId="urn:microsoft.com/office/officeart/2005/8/layout/default#3"/>
    <dgm:cxn modelId="{08C45A7E-6D38-49D5-B512-37EDC9D59894}" type="presParOf" srcId="{AA98EB8D-BEBA-4758-9222-80D6B544BA62}" destId="{6CC845DF-E545-4EDD-AECA-94C847FF1A76}" srcOrd="3" destOrd="0" presId="urn:microsoft.com/office/officeart/2005/8/layout/default#3"/>
    <dgm:cxn modelId="{9A7B76D1-1265-4ABA-BF53-47EE24ECAC4F}" type="presParOf" srcId="{AA98EB8D-BEBA-4758-9222-80D6B544BA62}" destId="{52DBE155-72A9-468D-B6A3-81848F6097A7}" srcOrd="4" destOrd="0" presId="urn:microsoft.com/office/officeart/2005/8/layout/default#3"/>
    <dgm:cxn modelId="{301622E7-91EF-4543-873C-46BA5D7BB955}" type="presParOf" srcId="{AA98EB8D-BEBA-4758-9222-80D6B544BA62}" destId="{3117EFF4-F3E8-4B2B-BFE4-CDCF79DE23D3}" srcOrd="5" destOrd="0" presId="urn:microsoft.com/office/officeart/2005/8/layout/default#3"/>
    <dgm:cxn modelId="{5BB4A11E-B411-4EC6-9FA9-968B286D3F57}" type="presParOf" srcId="{AA98EB8D-BEBA-4758-9222-80D6B544BA62}" destId="{1934A78F-8CFC-4B45-AEC4-624324F751CE}" srcOrd="6" destOrd="0" presId="urn:microsoft.com/office/officeart/2005/8/layout/default#3"/>
    <dgm:cxn modelId="{7845E027-11D5-4DCC-95A6-6BC5616FC161}" type="presParOf" srcId="{AA98EB8D-BEBA-4758-9222-80D6B544BA62}" destId="{B7DA7FAF-C940-4586-A78D-B181234F710E}" srcOrd="7" destOrd="0" presId="urn:microsoft.com/office/officeart/2005/8/layout/default#3"/>
    <dgm:cxn modelId="{13F00510-61F6-4F74-AF81-46E98D74CF4B}" type="presParOf" srcId="{AA98EB8D-BEBA-4758-9222-80D6B544BA62}" destId="{87ECE464-3698-48CA-A8E4-7731EFD17291}" srcOrd="8" destOrd="0" presId="urn:microsoft.com/office/officeart/2005/8/layout/default#3"/>
    <dgm:cxn modelId="{FBB982A8-9CD5-4F13-AA47-33E3C6F96BD0}" type="presParOf" srcId="{AA98EB8D-BEBA-4758-9222-80D6B544BA62}" destId="{82581770-B503-4046-A39B-76E1C4E951A9}" srcOrd="9" destOrd="0" presId="urn:microsoft.com/office/officeart/2005/8/layout/default#3"/>
    <dgm:cxn modelId="{3E9009A4-B184-4471-9A80-11A7C42B8D97}" type="presParOf" srcId="{AA98EB8D-BEBA-4758-9222-80D6B544BA62}" destId="{EB3AD177-AF52-4DB9-8DD6-A3E487D4847C}" srcOrd="10" destOrd="0" presId="urn:microsoft.com/office/officeart/2005/8/layout/default#3"/>
    <dgm:cxn modelId="{4AB8E36E-4126-4250-A6E2-936E3AD1C51B}" type="presParOf" srcId="{AA98EB8D-BEBA-4758-9222-80D6B544BA62}" destId="{589A6853-7F5D-4B97-8380-B653AEABA768}" srcOrd="11" destOrd="0" presId="urn:microsoft.com/office/officeart/2005/8/layout/default#3"/>
    <dgm:cxn modelId="{082E5544-CD93-4FB5-864D-A87FC4218971}" type="presParOf" srcId="{AA98EB8D-BEBA-4758-9222-80D6B544BA62}" destId="{437D7CA7-F6D0-4DD4-92CA-CF10DAB71300}" srcOrd="12" destOrd="0" presId="urn:microsoft.com/office/officeart/2005/8/layout/default#3"/>
    <dgm:cxn modelId="{48EC6650-9868-4101-83F2-518C8F35EB14}" type="presParOf" srcId="{AA98EB8D-BEBA-4758-9222-80D6B544BA62}" destId="{AC8E6768-8330-4625-AA44-B56BB7A15DD6}" srcOrd="13" destOrd="0" presId="urn:microsoft.com/office/officeart/2005/8/layout/default#3"/>
    <dgm:cxn modelId="{590F9FDE-708F-48FE-AA17-66EE811D5EEF}" type="presParOf" srcId="{AA98EB8D-BEBA-4758-9222-80D6B544BA62}" destId="{7D9AFB4F-73C2-437E-A530-72D09D9DB6DD}" srcOrd="14" destOrd="0" presId="urn:microsoft.com/office/officeart/2005/8/layout/defaul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55C8ED5-F72B-4FD3-B541-604D289AAAC7}" type="doc">
      <dgm:prSet loTypeId="urn:microsoft.com/office/officeart/2005/8/layout/list1" loCatId="list" qsTypeId="urn:microsoft.com/office/officeart/2005/8/quickstyle/simple1" qsCatId="simple" csTypeId="urn:microsoft.com/office/officeart/2005/8/colors/accent6_1" csCatId="accent6" phldr="1"/>
      <dgm:spPr/>
      <dgm:t>
        <a:bodyPr/>
        <a:lstStyle/>
        <a:p>
          <a:endParaRPr lang="hr-HR"/>
        </a:p>
      </dgm:t>
    </dgm:pt>
    <dgm:pt modelId="{7770C667-C34D-4297-94C3-44216C738975}">
      <dgm:prSet phldrT="[Text]" phldr="0" custT="1"/>
      <dgm:spPr/>
      <dgm:t>
        <a:bodyPr/>
        <a:lstStyle/>
        <a:p>
          <a:r>
            <a:rPr lang="hr-HR" sz="2400" b="1" err="1"/>
            <a:t>Sustainability</a:t>
          </a:r>
          <a:r>
            <a:rPr lang="hr-HR" sz="2400" b="1"/>
            <a:t> - održivost projektnih rezultata</a:t>
          </a:r>
        </a:p>
      </dgm:t>
    </dgm:pt>
    <dgm:pt modelId="{0BAED39B-D217-4F17-9C6B-93EBE6D4FCCE}" type="parTrans" cxnId="{D4C7715E-646C-4B59-8B90-9A129C4220FB}">
      <dgm:prSet/>
      <dgm:spPr/>
      <dgm:t>
        <a:bodyPr/>
        <a:lstStyle/>
        <a:p>
          <a:endParaRPr lang="hr-HR"/>
        </a:p>
      </dgm:t>
    </dgm:pt>
    <dgm:pt modelId="{9C8BBE33-A5CD-4B80-AF93-9630D70E64AD}" type="sibTrans" cxnId="{D4C7715E-646C-4B59-8B90-9A129C4220FB}">
      <dgm:prSet/>
      <dgm:spPr/>
      <dgm:t>
        <a:bodyPr/>
        <a:lstStyle/>
        <a:p>
          <a:endParaRPr lang="hr-HR"/>
        </a:p>
      </dgm:t>
    </dgm:pt>
    <dgm:pt modelId="{9487BCBA-5B28-41E5-BE75-9561676A9756}">
      <dgm:prSet phldrT="[Text]" phldr="0" custT="1"/>
      <dgm:spPr/>
      <dgm:t>
        <a:bodyPr/>
        <a:lstStyle/>
        <a:p>
          <a:r>
            <a:rPr lang="hr-HR" sz="2400" b="1" kern="1200" err="1">
              <a:solidFill>
                <a:prstClr val="black">
                  <a:hueOff val="0"/>
                  <a:satOff val="0"/>
                  <a:lumOff val="0"/>
                  <a:alphaOff val="0"/>
                </a:prstClr>
              </a:solidFill>
              <a:latin typeface="Calibri"/>
              <a:ea typeface="+mn-ea"/>
              <a:cs typeface="+mn-cs"/>
            </a:rPr>
            <a:t>Replicability</a:t>
          </a:r>
          <a:r>
            <a:rPr lang="hr-HR" sz="2400" b="1" kern="1200">
              <a:solidFill>
                <a:prstClr val="black">
                  <a:hueOff val="0"/>
                  <a:satOff val="0"/>
                  <a:lumOff val="0"/>
                  <a:alphaOff val="0"/>
                </a:prstClr>
              </a:solidFill>
              <a:latin typeface="Calibri"/>
              <a:ea typeface="+mn-ea"/>
              <a:cs typeface="+mn-cs"/>
            </a:rPr>
            <a:t> – ponovljivost projektnih rezultata</a:t>
          </a:r>
        </a:p>
      </dgm:t>
    </dgm:pt>
    <dgm:pt modelId="{8EF14776-5AA5-45E2-AE61-2D4848D592E8}" type="parTrans" cxnId="{6555DAC4-F766-4B3E-87F4-467D9C56AA29}">
      <dgm:prSet/>
      <dgm:spPr/>
      <dgm:t>
        <a:bodyPr/>
        <a:lstStyle/>
        <a:p>
          <a:endParaRPr lang="hr-HR"/>
        </a:p>
      </dgm:t>
    </dgm:pt>
    <dgm:pt modelId="{F98F19EC-6DB8-4A84-A790-A689E3DDBF03}" type="sibTrans" cxnId="{6555DAC4-F766-4B3E-87F4-467D9C56AA29}">
      <dgm:prSet/>
      <dgm:spPr/>
      <dgm:t>
        <a:bodyPr/>
        <a:lstStyle/>
        <a:p>
          <a:endParaRPr lang="hr-HR"/>
        </a:p>
      </dgm:t>
    </dgm:pt>
    <dgm:pt modelId="{C7FB6C2C-26EE-4126-B1C0-DA30EEACD8F6}">
      <dgm:prSet phldrT="[Text]" phldr="0" custT="1"/>
      <dgm:spPr/>
      <dgm:t>
        <a:bodyPr/>
        <a:lstStyle/>
        <a:p>
          <a:r>
            <a:rPr lang="hr-HR" sz="2400" b="1" kern="1200" err="1">
              <a:solidFill>
                <a:prstClr val="black">
                  <a:hueOff val="0"/>
                  <a:satOff val="0"/>
                  <a:lumOff val="0"/>
                  <a:alphaOff val="0"/>
                </a:prstClr>
              </a:solidFill>
              <a:latin typeface="Calibri"/>
              <a:ea typeface="+mn-ea"/>
              <a:cs typeface="+mn-cs"/>
            </a:rPr>
            <a:t>Explotation</a:t>
          </a:r>
          <a:r>
            <a:rPr lang="hr-HR" sz="2400" b="1" kern="1200">
              <a:solidFill>
                <a:prstClr val="black">
                  <a:hueOff val="0"/>
                  <a:satOff val="0"/>
                  <a:lumOff val="0"/>
                  <a:alphaOff val="0"/>
                </a:prstClr>
              </a:solidFill>
              <a:latin typeface="Calibri"/>
              <a:ea typeface="+mn-ea"/>
              <a:cs typeface="+mn-cs"/>
            </a:rPr>
            <a:t> – iskorištavanje, daljnja upotreba rezultata</a:t>
          </a:r>
        </a:p>
      </dgm:t>
    </dgm:pt>
    <dgm:pt modelId="{79B361B4-ABCF-4DBB-AFFB-0DC917144F0A}" type="parTrans" cxnId="{B2574D20-30B0-401B-AA77-669250E2D3D1}">
      <dgm:prSet/>
      <dgm:spPr/>
      <dgm:t>
        <a:bodyPr/>
        <a:lstStyle/>
        <a:p>
          <a:endParaRPr lang="hr-HR"/>
        </a:p>
      </dgm:t>
    </dgm:pt>
    <dgm:pt modelId="{2A40275B-5353-40D3-929C-BF2D3D4DB866}" type="sibTrans" cxnId="{B2574D20-30B0-401B-AA77-669250E2D3D1}">
      <dgm:prSet/>
      <dgm:spPr/>
      <dgm:t>
        <a:bodyPr/>
        <a:lstStyle/>
        <a:p>
          <a:endParaRPr lang="hr-HR"/>
        </a:p>
      </dgm:t>
    </dgm:pt>
    <dgm:pt modelId="{4386B221-51DE-4F2F-91B2-9873CE81C6F4}">
      <dgm:prSet/>
      <dgm:spPr/>
      <dgm:t>
        <a:bodyPr/>
        <a:lstStyle/>
        <a:p>
          <a:pPr>
            <a:buFont typeface="Arial" panose="020B0604020202020204" pitchFamily="34" charset="0"/>
            <a:buChar char="•"/>
          </a:pPr>
          <a:r>
            <a:rPr lang="hr-HR" b="1"/>
            <a:t>Dugoročni utjecaj: projekt je održiv ako se njegov utjecaj nastavlja bez EU financiranja</a:t>
          </a:r>
        </a:p>
      </dgm:t>
    </dgm:pt>
    <dgm:pt modelId="{84CA663B-40CC-420F-9DFB-06745116AB65}" type="parTrans" cxnId="{D2F4CD08-82EB-48AE-BF07-70BB34523774}">
      <dgm:prSet/>
      <dgm:spPr/>
    </dgm:pt>
    <dgm:pt modelId="{2CF609D9-ACC3-40D9-8FAF-1D478928D8EB}" type="sibTrans" cxnId="{D2F4CD08-82EB-48AE-BF07-70BB34523774}">
      <dgm:prSet/>
      <dgm:spPr/>
    </dgm:pt>
    <dgm:pt modelId="{7EBF9F04-E1E1-4B73-B405-1222CA077D53}">
      <dgm:prSet/>
      <dgm:spPr/>
      <dgm:t>
        <a:bodyPr/>
        <a:lstStyle/>
        <a:p>
          <a:pPr>
            <a:buFont typeface="Arial" panose="020B0604020202020204" pitchFamily="34" charset="0"/>
            <a:buChar char="•"/>
          </a:pPr>
          <a:r>
            <a:rPr lang="hr-HR" b="1"/>
            <a:t>Može li se projektni pristup kopirati ili prilagoditi u drugim regijama, sektorima ili kontekstima?</a:t>
          </a:r>
        </a:p>
      </dgm:t>
    </dgm:pt>
    <dgm:pt modelId="{C5076DBB-E13E-49DC-AF0B-B34DB7591018}" type="parTrans" cxnId="{AF413E25-BAF5-4B98-8BDD-3035FB635996}">
      <dgm:prSet/>
      <dgm:spPr/>
    </dgm:pt>
    <dgm:pt modelId="{B5DA3E81-039C-4A28-8210-1ABDBA6BEBA5}" type="sibTrans" cxnId="{AF413E25-BAF5-4B98-8BDD-3035FB635996}">
      <dgm:prSet/>
      <dgm:spPr/>
    </dgm:pt>
    <dgm:pt modelId="{D3A4E635-5350-4B1A-877C-511CB93D7EE6}">
      <dgm:prSet/>
      <dgm:spPr/>
      <dgm:t>
        <a:bodyPr/>
        <a:lstStyle/>
        <a:p>
          <a:pPr>
            <a:buFont typeface="Arial" panose="020B0604020202020204" pitchFamily="34" charset="0"/>
            <a:buChar char="•"/>
          </a:pPr>
          <a:r>
            <a:rPr lang="en-GB" b="1">
              <a:effectLst/>
              <a:latin typeface="Calibri" panose="020F0502020204030204" pitchFamily="34" charset="0"/>
              <a:ea typeface="Calibri" panose="020F0502020204030204" pitchFamily="34" charset="0"/>
              <a:cs typeface="Times New Roman" panose="02020603050405020304" pitchFamily="18" charset="0"/>
            </a:rPr>
            <a:t>I</a:t>
          </a:r>
          <a:r>
            <a:rPr lang="hr-HR" b="1" err="1">
              <a:effectLst/>
              <a:latin typeface="Calibri" panose="020F0502020204030204" pitchFamily="34" charset="0"/>
              <a:ea typeface="Calibri" panose="020F0502020204030204" pitchFamily="34" charset="0"/>
              <a:cs typeface="Times New Roman" panose="02020603050405020304" pitchFamily="18" charset="0"/>
            </a:rPr>
            <a:t>skorištavanja</a:t>
          </a:r>
          <a:r>
            <a:rPr lang="hr-HR" b="1">
              <a:effectLst/>
              <a:latin typeface="Calibri" panose="020F0502020204030204" pitchFamily="34" charset="0"/>
              <a:ea typeface="Calibri" panose="020F0502020204030204" pitchFamily="34" charset="0"/>
              <a:cs typeface="Times New Roman" panose="02020603050405020304" pitchFamily="18" charset="0"/>
            </a:rPr>
            <a:t> rezultata projekta u drugim</a:t>
          </a:r>
          <a:r>
            <a:rPr lang="en-GB" b="1">
              <a:effectLst/>
              <a:latin typeface="Calibri" panose="020F0502020204030204" pitchFamily="34" charset="0"/>
              <a:ea typeface="Calibri" panose="020F0502020204030204" pitchFamily="34" charset="0"/>
              <a:cs typeface="Times New Roman" panose="02020603050405020304" pitchFamily="18" charset="0"/>
            </a:rPr>
            <a:t> </a:t>
          </a:r>
          <a:r>
            <a:rPr lang="hr-HR" b="1">
              <a:effectLst/>
              <a:latin typeface="Calibri" panose="020F0502020204030204" pitchFamily="34" charset="0"/>
              <a:ea typeface="Calibri" panose="020F0502020204030204" pitchFamily="34" charset="0"/>
              <a:cs typeface="Times New Roman" panose="02020603050405020304" pitchFamily="18" charset="0"/>
            </a:rPr>
            <a:t>kontekstima</a:t>
          </a:r>
          <a:r>
            <a:rPr lang="hr-HR">
              <a:effectLst/>
              <a:latin typeface="Calibri" panose="020F0502020204030204" pitchFamily="34" charset="0"/>
              <a:ea typeface="Calibri" panose="020F0502020204030204" pitchFamily="34" charset="0"/>
              <a:cs typeface="Times New Roman" panose="02020603050405020304" pitchFamily="18" charset="0"/>
            </a:rPr>
            <a:t>/sektorima ili u druge svrhe</a:t>
          </a:r>
          <a:endParaRPr lang="hr-HR"/>
        </a:p>
      </dgm:t>
    </dgm:pt>
    <dgm:pt modelId="{01192C7C-7D62-4BC5-9F13-65B83C61AE8B}" type="parTrans" cxnId="{1F52B8E3-7D41-46ED-9F85-EF7D953A340C}">
      <dgm:prSet/>
      <dgm:spPr/>
    </dgm:pt>
    <dgm:pt modelId="{0908B910-F53B-4AAC-9499-87CD5DE1E78F}" type="sibTrans" cxnId="{1F52B8E3-7D41-46ED-9F85-EF7D953A340C}">
      <dgm:prSet/>
      <dgm:spPr/>
    </dgm:pt>
    <dgm:pt modelId="{55504725-D22D-4C6A-945D-D6144C59A295}" type="pres">
      <dgm:prSet presAssocID="{B55C8ED5-F72B-4FD3-B541-604D289AAAC7}" presName="linear" presStyleCnt="0">
        <dgm:presLayoutVars>
          <dgm:dir/>
          <dgm:animLvl val="lvl"/>
          <dgm:resizeHandles val="exact"/>
        </dgm:presLayoutVars>
      </dgm:prSet>
      <dgm:spPr/>
    </dgm:pt>
    <dgm:pt modelId="{7E7507C3-AC45-44E7-B1FE-481CDED905B7}" type="pres">
      <dgm:prSet presAssocID="{7770C667-C34D-4297-94C3-44216C738975}" presName="parentLin" presStyleCnt="0"/>
      <dgm:spPr/>
    </dgm:pt>
    <dgm:pt modelId="{B1C34E3B-BF5C-4D1F-9393-C55AC8648BB9}" type="pres">
      <dgm:prSet presAssocID="{7770C667-C34D-4297-94C3-44216C738975}" presName="parentLeftMargin" presStyleLbl="node1" presStyleIdx="0" presStyleCnt="3"/>
      <dgm:spPr/>
    </dgm:pt>
    <dgm:pt modelId="{4F2B6A7C-39C4-4B96-9F99-6E7FBCCFFD42}" type="pres">
      <dgm:prSet presAssocID="{7770C667-C34D-4297-94C3-44216C738975}" presName="parentText" presStyleLbl="node1" presStyleIdx="0" presStyleCnt="3" custScaleX="92236" custScaleY="129794" custLinFactNeighborX="-39134" custLinFactNeighborY="-15730">
        <dgm:presLayoutVars>
          <dgm:chMax val="0"/>
          <dgm:bulletEnabled val="1"/>
        </dgm:presLayoutVars>
      </dgm:prSet>
      <dgm:spPr/>
    </dgm:pt>
    <dgm:pt modelId="{43593A39-CF8C-4880-A32C-348C3982F5C1}" type="pres">
      <dgm:prSet presAssocID="{7770C667-C34D-4297-94C3-44216C738975}" presName="negativeSpace" presStyleCnt="0"/>
      <dgm:spPr/>
    </dgm:pt>
    <dgm:pt modelId="{A852973B-8FF4-4696-AA2D-0F93394A6145}" type="pres">
      <dgm:prSet presAssocID="{7770C667-C34D-4297-94C3-44216C738975}" presName="childText" presStyleLbl="conFgAcc1" presStyleIdx="0" presStyleCnt="3">
        <dgm:presLayoutVars>
          <dgm:bulletEnabled val="1"/>
        </dgm:presLayoutVars>
      </dgm:prSet>
      <dgm:spPr/>
    </dgm:pt>
    <dgm:pt modelId="{260AFE8B-016E-4198-B0CF-93DDF9CE9419}" type="pres">
      <dgm:prSet presAssocID="{9C8BBE33-A5CD-4B80-AF93-9630D70E64AD}" presName="spaceBetweenRectangles" presStyleCnt="0"/>
      <dgm:spPr/>
    </dgm:pt>
    <dgm:pt modelId="{F98B3DED-E8CF-4B6B-84C3-2A0D3646CB95}" type="pres">
      <dgm:prSet presAssocID="{9487BCBA-5B28-41E5-BE75-9561676A9756}" presName="parentLin" presStyleCnt="0"/>
      <dgm:spPr/>
    </dgm:pt>
    <dgm:pt modelId="{E5A956F8-43E3-442B-9F62-9375972C2231}" type="pres">
      <dgm:prSet presAssocID="{9487BCBA-5B28-41E5-BE75-9561676A9756}" presName="parentLeftMargin" presStyleLbl="node1" presStyleIdx="0" presStyleCnt="3"/>
      <dgm:spPr/>
    </dgm:pt>
    <dgm:pt modelId="{F2015688-21F9-42B7-9D65-2AA334E6B4A5}" type="pres">
      <dgm:prSet presAssocID="{9487BCBA-5B28-41E5-BE75-9561676A9756}" presName="parentText" presStyleLbl="node1" presStyleIdx="1" presStyleCnt="3" custScaleX="100310" custLinFactNeighborX="-47826" custLinFactNeighborY="-3688">
        <dgm:presLayoutVars>
          <dgm:chMax val="0"/>
          <dgm:bulletEnabled val="1"/>
        </dgm:presLayoutVars>
      </dgm:prSet>
      <dgm:spPr/>
    </dgm:pt>
    <dgm:pt modelId="{68B6CAD3-BE22-41EA-8720-96551882B37D}" type="pres">
      <dgm:prSet presAssocID="{9487BCBA-5B28-41E5-BE75-9561676A9756}" presName="negativeSpace" presStyleCnt="0"/>
      <dgm:spPr/>
    </dgm:pt>
    <dgm:pt modelId="{508D9BB5-EB11-4723-93D2-E0973F376DDD}" type="pres">
      <dgm:prSet presAssocID="{9487BCBA-5B28-41E5-BE75-9561676A9756}" presName="childText" presStyleLbl="conFgAcc1" presStyleIdx="1" presStyleCnt="3">
        <dgm:presLayoutVars>
          <dgm:bulletEnabled val="1"/>
        </dgm:presLayoutVars>
      </dgm:prSet>
      <dgm:spPr/>
    </dgm:pt>
    <dgm:pt modelId="{1BEA3B90-3B38-401E-91C6-8D6D269B5B9B}" type="pres">
      <dgm:prSet presAssocID="{F98F19EC-6DB8-4A84-A790-A689E3DDBF03}" presName="spaceBetweenRectangles" presStyleCnt="0"/>
      <dgm:spPr/>
    </dgm:pt>
    <dgm:pt modelId="{42351008-F319-474A-82BC-752F05A1722F}" type="pres">
      <dgm:prSet presAssocID="{C7FB6C2C-26EE-4126-B1C0-DA30EEACD8F6}" presName="parentLin" presStyleCnt="0"/>
      <dgm:spPr/>
    </dgm:pt>
    <dgm:pt modelId="{B8F9429D-D283-4687-94C7-85B3E1A43636}" type="pres">
      <dgm:prSet presAssocID="{C7FB6C2C-26EE-4126-B1C0-DA30EEACD8F6}" presName="parentLeftMargin" presStyleLbl="node1" presStyleIdx="1" presStyleCnt="3"/>
      <dgm:spPr/>
    </dgm:pt>
    <dgm:pt modelId="{7BE9DAAD-756F-4E19-934E-BA04B90602F2}" type="pres">
      <dgm:prSet presAssocID="{C7FB6C2C-26EE-4126-B1C0-DA30EEACD8F6}" presName="parentText" presStyleLbl="node1" presStyleIdx="2" presStyleCnt="3" custScaleX="121946" custLinFactNeighborX="-32609" custLinFactNeighborY="-1936">
        <dgm:presLayoutVars>
          <dgm:chMax val="0"/>
          <dgm:bulletEnabled val="1"/>
        </dgm:presLayoutVars>
      </dgm:prSet>
      <dgm:spPr/>
    </dgm:pt>
    <dgm:pt modelId="{5CD12281-5046-4455-BC19-57F0E17B1785}" type="pres">
      <dgm:prSet presAssocID="{C7FB6C2C-26EE-4126-B1C0-DA30EEACD8F6}" presName="negativeSpace" presStyleCnt="0"/>
      <dgm:spPr/>
    </dgm:pt>
    <dgm:pt modelId="{F06E1BE9-A38E-4F6F-9216-125CEA3AE5E7}" type="pres">
      <dgm:prSet presAssocID="{C7FB6C2C-26EE-4126-B1C0-DA30EEACD8F6}" presName="childText" presStyleLbl="conFgAcc1" presStyleIdx="2" presStyleCnt="3">
        <dgm:presLayoutVars>
          <dgm:bulletEnabled val="1"/>
        </dgm:presLayoutVars>
      </dgm:prSet>
      <dgm:spPr/>
    </dgm:pt>
  </dgm:ptLst>
  <dgm:cxnLst>
    <dgm:cxn modelId="{95C52C06-F389-4C2C-AB4B-4AA37060CA4F}" type="presOf" srcId="{C7FB6C2C-26EE-4126-B1C0-DA30EEACD8F6}" destId="{B8F9429D-D283-4687-94C7-85B3E1A43636}" srcOrd="0" destOrd="0" presId="urn:microsoft.com/office/officeart/2005/8/layout/list1"/>
    <dgm:cxn modelId="{D2F4CD08-82EB-48AE-BF07-70BB34523774}" srcId="{7770C667-C34D-4297-94C3-44216C738975}" destId="{4386B221-51DE-4F2F-91B2-9873CE81C6F4}" srcOrd="0" destOrd="0" parTransId="{84CA663B-40CC-420F-9DFB-06745116AB65}" sibTransId="{2CF609D9-ACC3-40D9-8FAF-1D478928D8EB}"/>
    <dgm:cxn modelId="{FB851F13-3BC6-4705-9848-901C09CE0141}" type="presOf" srcId="{4386B221-51DE-4F2F-91B2-9873CE81C6F4}" destId="{A852973B-8FF4-4696-AA2D-0F93394A6145}" srcOrd="0" destOrd="0" presId="urn:microsoft.com/office/officeart/2005/8/layout/list1"/>
    <dgm:cxn modelId="{B2574D20-30B0-401B-AA77-669250E2D3D1}" srcId="{B55C8ED5-F72B-4FD3-B541-604D289AAAC7}" destId="{C7FB6C2C-26EE-4126-B1C0-DA30EEACD8F6}" srcOrd="2" destOrd="0" parTransId="{79B361B4-ABCF-4DBB-AFFB-0DC917144F0A}" sibTransId="{2A40275B-5353-40D3-929C-BF2D3D4DB866}"/>
    <dgm:cxn modelId="{AF413E25-BAF5-4B98-8BDD-3035FB635996}" srcId="{9487BCBA-5B28-41E5-BE75-9561676A9756}" destId="{7EBF9F04-E1E1-4B73-B405-1222CA077D53}" srcOrd="0" destOrd="0" parTransId="{C5076DBB-E13E-49DC-AF0B-B34DB7591018}" sibTransId="{B5DA3E81-039C-4A28-8210-1ABDBA6BEBA5}"/>
    <dgm:cxn modelId="{7843BE35-41CC-4C7D-8044-43940AB6157F}" type="presOf" srcId="{9487BCBA-5B28-41E5-BE75-9561676A9756}" destId="{F2015688-21F9-42B7-9D65-2AA334E6B4A5}" srcOrd="1" destOrd="0" presId="urn:microsoft.com/office/officeart/2005/8/layout/list1"/>
    <dgm:cxn modelId="{9360DD3F-D1B9-4FEC-8F75-B9350E8A11C7}" type="presOf" srcId="{D3A4E635-5350-4B1A-877C-511CB93D7EE6}" destId="{F06E1BE9-A38E-4F6F-9216-125CEA3AE5E7}" srcOrd="0" destOrd="0" presId="urn:microsoft.com/office/officeart/2005/8/layout/list1"/>
    <dgm:cxn modelId="{D4C7715E-646C-4B59-8B90-9A129C4220FB}" srcId="{B55C8ED5-F72B-4FD3-B541-604D289AAAC7}" destId="{7770C667-C34D-4297-94C3-44216C738975}" srcOrd="0" destOrd="0" parTransId="{0BAED39B-D217-4F17-9C6B-93EBE6D4FCCE}" sibTransId="{9C8BBE33-A5CD-4B80-AF93-9630D70E64AD}"/>
    <dgm:cxn modelId="{807DF369-B9C3-4C74-A645-DDE31EB34830}" type="presOf" srcId="{C7FB6C2C-26EE-4126-B1C0-DA30EEACD8F6}" destId="{7BE9DAAD-756F-4E19-934E-BA04B90602F2}" srcOrd="1" destOrd="0" presId="urn:microsoft.com/office/officeart/2005/8/layout/list1"/>
    <dgm:cxn modelId="{7F23EE4E-179D-493B-A32F-6EFCD1315207}" type="presOf" srcId="{B55C8ED5-F72B-4FD3-B541-604D289AAAC7}" destId="{55504725-D22D-4C6A-945D-D6144C59A295}" srcOrd="0" destOrd="0" presId="urn:microsoft.com/office/officeart/2005/8/layout/list1"/>
    <dgm:cxn modelId="{2BC29A96-B6A5-4C3A-B213-3B88C883248B}" type="presOf" srcId="{7770C667-C34D-4297-94C3-44216C738975}" destId="{B1C34E3B-BF5C-4D1F-9393-C55AC8648BB9}" srcOrd="0" destOrd="0" presId="urn:microsoft.com/office/officeart/2005/8/layout/list1"/>
    <dgm:cxn modelId="{6555DAC4-F766-4B3E-87F4-467D9C56AA29}" srcId="{B55C8ED5-F72B-4FD3-B541-604D289AAAC7}" destId="{9487BCBA-5B28-41E5-BE75-9561676A9756}" srcOrd="1" destOrd="0" parTransId="{8EF14776-5AA5-45E2-AE61-2D4848D592E8}" sibTransId="{F98F19EC-6DB8-4A84-A790-A689E3DDBF03}"/>
    <dgm:cxn modelId="{CDC94FC5-061C-405E-B322-4D563AC950B1}" type="presOf" srcId="{7EBF9F04-E1E1-4B73-B405-1222CA077D53}" destId="{508D9BB5-EB11-4723-93D2-E0973F376DDD}" srcOrd="0" destOrd="0" presId="urn:microsoft.com/office/officeart/2005/8/layout/list1"/>
    <dgm:cxn modelId="{B8D3ADDA-945D-4F2A-B8E0-D1E74F36BF12}" type="presOf" srcId="{7770C667-C34D-4297-94C3-44216C738975}" destId="{4F2B6A7C-39C4-4B96-9F99-6E7FBCCFFD42}" srcOrd="1" destOrd="0" presId="urn:microsoft.com/office/officeart/2005/8/layout/list1"/>
    <dgm:cxn modelId="{C99CDDDC-929A-47E2-BC86-02A753E89FA6}" type="presOf" srcId="{9487BCBA-5B28-41E5-BE75-9561676A9756}" destId="{E5A956F8-43E3-442B-9F62-9375972C2231}" srcOrd="0" destOrd="0" presId="urn:microsoft.com/office/officeart/2005/8/layout/list1"/>
    <dgm:cxn modelId="{1F52B8E3-7D41-46ED-9F85-EF7D953A340C}" srcId="{C7FB6C2C-26EE-4126-B1C0-DA30EEACD8F6}" destId="{D3A4E635-5350-4B1A-877C-511CB93D7EE6}" srcOrd="0" destOrd="0" parTransId="{01192C7C-7D62-4BC5-9F13-65B83C61AE8B}" sibTransId="{0908B910-F53B-4AAC-9499-87CD5DE1E78F}"/>
    <dgm:cxn modelId="{BBA31166-8374-47AE-8C4D-7B8768663997}" type="presParOf" srcId="{55504725-D22D-4C6A-945D-D6144C59A295}" destId="{7E7507C3-AC45-44E7-B1FE-481CDED905B7}" srcOrd="0" destOrd="0" presId="urn:microsoft.com/office/officeart/2005/8/layout/list1"/>
    <dgm:cxn modelId="{6B999565-F33D-4406-B9EF-414441331258}" type="presParOf" srcId="{7E7507C3-AC45-44E7-B1FE-481CDED905B7}" destId="{B1C34E3B-BF5C-4D1F-9393-C55AC8648BB9}" srcOrd="0" destOrd="0" presId="urn:microsoft.com/office/officeart/2005/8/layout/list1"/>
    <dgm:cxn modelId="{3FDB4506-5EBE-4560-BF1C-B6B34F34E431}" type="presParOf" srcId="{7E7507C3-AC45-44E7-B1FE-481CDED905B7}" destId="{4F2B6A7C-39C4-4B96-9F99-6E7FBCCFFD42}" srcOrd="1" destOrd="0" presId="urn:microsoft.com/office/officeart/2005/8/layout/list1"/>
    <dgm:cxn modelId="{DC412E7F-243D-418A-8D54-BC9B3948A04A}" type="presParOf" srcId="{55504725-D22D-4C6A-945D-D6144C59A295}" destId="{43593A39-CF8C-4880-A32C-348C3982F5C1}" srcOrd="1" destOrd="0" presId="urn:microsoft.com/office/officeart/2005/8/layout/list1"/>
    <dgm:cxn modelId="{78417B08-C99D-4984-87CD-C2FA55459BCC}" type="presParOf" srcId="{55504725-D22D-4C6A-945D-D6144C59A295}" destId="{A852973B-8FF4-4696-AA2D-0F93394A6145}" srcOrd="2" destOrd="0" presId="urn:microsoft.com/office/officeart/2005/8/layout/list1"/>
    <dgm:cxn modelId="{6CD370A9-7E7A-4519-A802-09790078D6C1}" type="presParOf" srcId="{55504725-D22D-4C6A-945D-D6144C59A295}" destId="{260AFE8B-016E-4198-B0CF-93DDF9CE9419}" srcOrd="3" destOrd="0" presId="urn:microsoft.com/office/officeart/2005/8/layout/list1"/>
    <dgm:cxn modelId="{71F34D90-5720-48E0-90EE-F3CA76E56176}" type="presParOf" srcId="{55504725-D22D-4C6A-945D-D6144C59A295}" destId="{F98B3DED-E8CF-4B6B-84C3-2A0D3646CB95}" srcOrd="4" destOrd="0" presId="urn:microsoft.com/office/officeart/2005/8/layout/list1"/>
    <dgm:cxn modelId="{05A5D2CA-57C4-4651-85A6-AF8D7CDCC01A}" type="presParOf" srcId="{F98B3DED-E8CF-4B6B-84C3-2A0D3646CB95}" destId="{E5A956F8-43E3-442B-9F62-9375972C2231}" srcOrd="0" destOrd="0" presId="urn:microsoft.com/office/officeart/2005/8/layout/list1"/>
    <dgm:cxn modelId="{EC796093-394C-4356-B8DF-F8C2DC1C8CC6}" type="presParOf" srcId="{F98B3DED-E8CF-4B6B-84C3-2A0D3646CB95}" destId="{F2015688-21F9-42B7-9D65-2AA334E6B4A5}" srcOrd="1" destOrd="0" presId="urn:microsoft.com/office/officeart/2005/8/layout/list1"/>
    <dgm:cxn modelId="{6AA7FDB5-CE5F-44A2-956F-B57055F3FE78}" type="presParOf" srcId="{55504725-D22D-4C6A-945D-D6144C59A295}" destId="{68B6CAD3-BE22-41EA-8720-96551882B37D}" srcOrd="5" destOrd="0" presId="urn:microsoft.com/office/officeart/2005/8/layout/list1"/>
    <dgm:cxn modelId="{C25A2B4C-C567-482C-A777-9D43D12FF8D7}" type="presParOf" srcId="{55504725-D22D-4C6A-945D-D6144C59A295}" destId="{508D9BB5-EB11-4723-93D2-E0973F376DDD}" srcOrd="6" destOrd="0" presId="urn:microsoft.com/office/officeart/2005/8/layout/list1"/>
    <dgm:cxn modelId="{5B0525C5-25E3-476C-B8E3-681C75D266F7}" type="presParOf" srcId="{55504725-D22D-4C6A-945D-D6144C59A295}" destId="{1BEA3B90-3B38-401E-91C6-8D6D269B5B9B}" srcOrd="7" destOrd="0" presId="urn:microsoft.com/office/officeart/2005/8/layout/list1"/>
    <dgm:cxn modelId="{72DB929D-7242-4A24-A3E7-8AA4F1536104}" type="presParOf" srcId="{55504725-D22D-4C6A-945D-D6144C59A295}" destId="{42351008-F319-474A-82BC-752F05A1722F}" srcOrd="8" destOrd="0" presId="urn:microsoft.com/office/officeart/2005/8/layout/list1"/>
    <dgm:cxn modelId="{AAEEEC1D-BFB7-427C-B77E-B2652B268738}" type="presParOf" srcId="{42351008-F319-474A-82BC-752F05A1722F}" destId="{B8F9429D-D283-4687-94C7-85B3E1A43636}" srcOrd="0" destOrd="0" presId="urn:microsoft.com/office/officeart/2005/8/layout/list1"/>
    <dgm:cxn modelId="{434F2078-035A-4828-A9AE-9273E4EE276C}" type="presParOf" srcId="{42351008-F319-474A-82BC-752F05A1722F}" destId="{7BE9DAAD-756F-4E19-934E-BA04B90602F2}" srcOrd="1" destOrd="0" presId="urn:microsoft.com/office/officeart/2005/8/layout/list1"/>
    <dgm:cxn modelId="{AF97BA05-6F01-497C-9840-EDE3C3382054}" type="presParOf" srcId="{55504725-D22D-4C6A-945D-D6144C59A295}" destId="{5CD12281-5046-4455-BC19-57F0E17B1785}" srcOrd="9" destOrd="0" presId="urn:microsoft.com/office/officeart/2005/8/layout/list1"/>
    <dgm:cxn modelId="{BBA437C1-1927-47D2-9CE4-B68D2EDA4BEF}" type="presParOf" srcId="{55504725-D22D-4C6A-945D-D6144C59A295}" destId="{F06E1BE9-A38E-4F6F-9216-125CEA3AE5E7}"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D3FC150-9D39-4A5E-9F92-6FB4C0638CC6}" type="doc">
      <dgm:prSet loTypeId="urn:microsoft.com/office/officeart/2005/8/layout/list1" loCatId="list" qsTypeId="urn:microsoft.com/office/officeart/2005/8/quickstyle/simple4" qsCatId="simple" csTypeId="urn:microsoft.com/office/officeart/2005/8/colors/colorful5" csCatId="colorful" phldr="1"/>
      <dgm:spPr/>
      <dgm:t>
        <a:bodyPr/>
        <a:lstStyle/>
        <a:p>
          <a:endParaRPr lang="hr-HR"/>
        </a:p>
      </dgm:t>
    </dgm:pt>
    <dgm:pt modelId="{10CC139F-5C27-4A4B-9D5A-8C905726D485}">
      <dgm:prSet phldrT="[Tekst]" custT="1"/>
      <dgm:spPr/>
      <dgm:t>
        <a:bodyPr/>
        <a:lstStyle/>
        <a:p>
          <a:r>
            <a:rPr lang="hr-HR" sz="1300" b="1"/>
            <a:t>Financijski</a:t>
          </a:r>
        </a:p>
      </dgm:t>
    </dgm:pt>
    <dgm:pt modelId="{21BA4556-377F-4E44-94B1-DB6DBD14DE5C}" type="parTrans" cxnId="{6181B3F9-E008-4967-83D6-1D78BD453796}">
      <dgm:prSet/>
      <dgm:spPr/>
      <dgm:t>
        <a:bodyPr/>
        <a:lstStyle/>
        <a:p>
          <a:endParaRPr lang="hr-HR"/>
        </a:p>
      </dgm:t>
    </dgm:pt>
    <dgm:pt modelId="{6AFC17C4-7C3F-4AB4-B9AE-502F012E01CA}" type="sibTrans" cxnId="{6181B3F9-E008-4967-83D6-1D78BD453796}">
      <dgm:prSet/>
      <dgm:spPr/>
      <dgm:t>
        <a:bodyPr/>
        <a:lstStyle/>
        <a:p>
          <a:endParaRPr lang="hr-HR"/>
        </a:p>
      </dgm:t>
    </dgm:pt>
    <dgm:pt modelId="{29CE408E-C3CC-4E2E-83D8-4A1089D3D69F}">
      <dgm:prSet phldrT="[Tekst]" custT="1"/>
      <dgm:spPr/>
      <dgm:t>
        <a:bodyPr/>
        <a:lstStyle/>
        <a:p>
          <a:r>
            <a:rPr lang="hr-HR" sz="1300"/>
            <a:t>projekt pokreće dodatna ulaganja</a:t>
          </a:r>
        </a:p>
      </dgm:t>
    </dgm:pt>
    <dgm:pt modelId="{03074733-02D1-429E-BA03-2FCBED42BBD3}" type="parTrans" cxnId="{1356A2D8-3EF2-449E-A0F3-C8DD9587E397}">
      <dgm:prSet/>
      <dgm:spPr/>
      <dgm:t>
        <a:bodyPr/>
        <a:lstStyle/>
        <a:p>
          <a:endParaRPr lang="hr-HR"/>
        </a:p>
      </dgm:t>
    </dgm:pt>
    <dgm:pt modelId="{93481C61-6D3A-45EE-A1DF-922F4C73BD5F}" type="sibTrans" cxnId="{1356A2D8-3EF2-449E-A0F3-C8DD9587E397}">
      <dgm:prSet/>
      <dgm:spPr/>
      <dgm:t>
        <a:bodyPr/>
        <a:lstStyle/>
        <a:p>
          <a:endParaRPr lang="hr-HR"/>
        </a:p>
      </dgm:t>
    </dgm:pt>
    <dgm:pt modelId="{741C800A-9F99-4DD6-AB02-A9A179229C13}">
      <dgm:prSet phldrT="[Tekst]" custT="1"/>
      <dgm:spPr/>
      <dgm:t>
        <a:bodyPr/>
        <a:lstStyle/>
        <a:p>
          <a:pPr>
            <a:buNone/>
          </a:pPr>
          <a:r>
            <a:rPr lang="hr-HR" sz="1300" b="1"/>
            <a:t>Društveni</a:t>
          </a:r>
          <a:r>
            <a:rPr lang="en-GB" sz="1300" b="1"/>
            <a:t>  </a:t>
          </a:r>
          <a:endParaRPr lang="hr-HR" sz="1300" b="1"/>
        </a:p>
      </dgm:t>
    </dgm:pt>
    <dgm:pt modelId="{CF41ABE4-21DE-4138-8B1C-2F4662863134}" type="parTrans" cxnId="{A9BE6211-5466-4F08-99CC-A93FAE1F1DD6}">
      <dgm:prSet/>
      <dgm:spPr/>
      <dgm:t>
        <a:bodyPr/>
        <a:lstStyle/>
        <a:p>
          <a:endParaRPr lang="hr-HR"/>
        </a:p>
      </dgm:t>
    </dgm:pt>
    <dgm:pt modelId="{4CCBBFAA-643D-4244-9D1F-E0872FC5925E}" type="sibTrans" cxnId="{A9BE6211-5466-4F08-99CC-A93FAE1F1DD6}">
      <dgm:prSet/>
      <dgm:spPr/>
      <dgm:t>
        <a:bodyPr/>
        <a:lstStyle/>
        <a:p>
          <a:endParaRPr lang="hr-HR"/>
        </a:p>
      </dgm:t>
    </dgm:pt>
    <dgm:pt modelId="{3FA561B4-FC26-4C1D-B831-3A8D9554D53D}">
      <dgm:prSet phldrT="[Tekst]" custT="1"/>
      <dgm:spPr/>
      <dgm:t>
        <a:bodyPr/>
        <a:lstStyle/>
        <a:p>
          <a:pPr>
            <a:buNone/>
          </a:pPr>
          <a:r>
            <a:rPr lang="en-GB" sz="1300"/>
            <a:t>Pridonosi:</a:t>
          </a:r>
          <a:endParaRPr lang="hr-HR" sz="1300"/>
        </a:p>
      </dgm:t>
    </dgm:pt>
    <dgm:pt modelId="{7E35A293-DC66-47D5-9E8D-75EE90CFD9F5}" type="parTrans" cxnId="{628DF6E1-8CC5-4FBF-8BB8-F9285618E7D3}">
      <dgm:prSet/>
      <dgm:spPr/>
      <dgm:t>
        <a:bodyPr/>
        <a:lstStyle/>
        <a:p>
          <a:endParaRPr lang="hr-HR"/>
        </a:p>
      </dgm:t>
    </dgm:pt>
    <dgm:pt modelId="{98D1BDD7-E1A4-4C26-9F8E-5763E4ABC019}" type="sibTrans" cxnId="{628DF6E1-8CC5-4FBF-8BB8-F9285618E7D3}">
      <dgm:prSet/>
      <dgm:spPr/>
      <dgm:t>
        <a:bodyPr/>
        <a:lstStyle/>
        <a:p>
          <a:endParaRPr lang="hr-HR"/>
        </a:p>
      </dgm:t>
    </dgm:pt>
    <dgm:pt modelId="{AA8C4405-250E-4923-9F96-A7B2C96178B3}">
      <dgm:prSet phldrT="[Tekst]" custT="1"/>
      <dgm:spPr/>
      <dgm:t>
        <a:bodyPr/>
        <a:lstStyle/>
        <a:p>
          <a:r>
            <a:rPr lang="en-GB" sz="1300" b="1"/>
            <a:t>Prostorni</a:t>
          </a:r>
          <a:endParaRPr lang="hr-HR" sz="1300" b="1"/>
        </a:p>
      </dgm:t>
    </dgm:pt>
    <dgm:pt modelId="{BE989258-E31C-470E-931D-510D68AFA83F}" type="parTrans" cxnId="{7F931FCE-649F-4B6E-8ED3-6C8BA46D2F6A}">
      <dgm:prSet/>
      <dgm:spPr/>
      <dgm:t>
        <a:bodyPr/>
        <a:lstStyle/>
        <a:p>
          <a:endParaRPr lang="hr-HR"/>
        </a:p>
      </dgm:t>
    </dgm:pt>
    <dgm:pt modelId="{1E2ED519-17B2-464A-AFC4-4EF4F7698AEC}" type="sibTrans" cxnId="{7F931FCE-649F-4B6E-8ED3-6C8BA46D2F6A}">
      <dgm:prSet/>
      <dgm:spPr/>
      <dgm:t>
        <a:bodyPr/>
        <a:lstStyle/>
        <a:p>
          <a:endParaRPr lang="hr-HR"/>
        </a:p>
      </dgm:t>
    </dgm:pt>
    <dgm:pt modelId="{600609A8-B665-45FB-AD6B-2B9C61951BE0}">
      <dgm:prSet phldrT="[Tekst]"/>
      <dgm:spPr/>
      <dgm:t>
        <a:bodyPr/>
        <a:lstStyle/>
        <a:p>
          <a:r>
            <a:rPr lang="hr-HR"/>
            <a:t>projekt će se replicirati izvan predviđenog zemljopisnog područja primjene</a:t>
          </a:r>
        </a:p>
      </dgm:t>
    </dgm:pt>
    <dgm:pt modelId="{1B8FA078-8274-4E74-B039-1E1411DB5A1C}" type="parTrans" cxnId="{D925F69B-0B25-4E99-9479-DC46E4B2007C}">
      <dgm:prSet/>
      <dgm:spPr/>
      <dgm:t>
        <a:bodyPr/>
        <a:lstStyle/>
        <a:p>
          <a:endParaRPr lang="hr-HR"/>
        </a:p>
      </dgm:t>
    </dgm:pt>
    <dgm:pt modelId="{AD4F9BA2-9D71-447B-8E76-FDDFAB6A62AF}" type="sibTrans" cxnId="{D925F69B-0B25-4E99-9479-DC46E4B2007C}">
      <dgm:prSet/>
      <dgm:spPr/>
      <dgm:t>
        <a:bodyPr/>
        <a:lstStyle/>
        <a:p>
          <a:endParaRPr lang="hr-HR"/>
        </a:p>
      </dgm:t>
    </dgm:pt>
    <dgm:pt modelId="{50A1D3F8-AD24-4AD2-B083-7C2DC8A16F19}">
      <dgm:prSet custT="1"/>
      <dgm:spPr/>
      <dgm:t>
        <a:bodyPr/>
        <a:lstStyle/>
        <a:p>
          <a:r>
            <a:rPr lang="en-GB" sz="1300" b="1"/>
            <a:t>Tematski</a:t>
          </a:r>
          <a:endParaRPr lang="hr-HR" sz="1300" b="1"/>
        </a:p>
      </dgm:t>
    </dgm:pt>
    <dgm:pt modelId="{91A5A13F-F76C-4396-9167-10E29955F797}" type="parTrans" cxnId="{84D95EE8-1813-4DD2-BF1A-640C2066CE45}">
      <dgm:prSet/>
      <dgm:spPr/>
      <dgm:t>
        <a:bodyPr/>
        <a:lstStyle/>
        <a:p>
          <a:endParaRPr lang="hr-HR"/>
        </a:p>
      </dgm:t>
    </dgm:pt>
    <dgm:pt modelId="{4E66A8DE-20E5-4E7E-8C24-D35FDD66F71A}" type="sibTrans" cxnId="{84D95EE8-1813-4DD2-BF1A-640C2066CE45}">
      <dgm:prSet/>
      <dgm:spPr/>
      <dgm:t>
        <a:bodyPr/>
        <a:lstStyle/>
        <a:p>
          <a:endParaRPr lang="hr-HR"/>
        </a:p>
      </dgm:t>
    </dgm:pt>
    <dgm:pt modelId="{3C31808F-C8B9-45FB-965C-3D049FCDE454}">
      <dgm:prSet custT="1"/>
      <dgm:spPr/>
      <dgm:t>
        <a:bodyPr/>
        <a:lstStyle/>
        <a:p>
          <a:r>
            <a:rPr lang="hr-HR" sz="1300"/>
            <a:t>razvoju novih ili postojećeg nacionalnog zakonodavstva, politika, propisi, poticaji i dobrovoljnih obveza</a:t>
          </a:r>
        </a:p>
      </dgm:t>
    </dgm:pt>
    <dgm:pt modelId="{4AE5969C-D45B-4E70-99E0-040BE02D8D3F}" type="parTrans" cxnId="{40FB4943-A40A-471E-8E57-20A2D3142A99}">
      <dgm:prSet/>
      <dgm:spPr/>
      <dgm:t>
        <a:bodyPr/>
        <a:lstStyle/>
        <a:p>
          <a:endParaRPr lang="hr-HR"/>
        </a:p>
      </dgm:t>
    </dgm:pt>
    <dgm:pt modelId="{27949877-00FE-4365-B9D8-A49B1ABF9AC8}" type="sibTrans" cxnId="{40FB4943-A40A-471E-8E57-20A2D3142A99}">
      <dgm:prSet/>
      <dgm:spPr/>
      <dgm:t>
        <a:bodyPr/>
        <a:lstStyle/>
        <a:p>
          <a:endParaRPr lang="hr-HR"/>
        </a:p>
      </dgm:t>
    </dgm:pt>
    <dgm:pt modelId="{F8E5D1F1-34CE-4B15-AF89-1865BA296230}">
      <dgm:prSet custT="1"/>
      <dgm:spPr/>
      <dgm:t>
        <a:bodyPr/>
        <a:lstStyle/>
        <a:p>
          <a:r>
            <a:rPr lang="hr-HR" sz="1300"/>
            <a:t>značajn</a:t>
          </a:r>
          <a:r>
            <a:rPr lang="en-GB" sz="1300"/>
            <a:t>a</a:t>
          </a:r>
          <a:r>
            <a:rPr lang="hr-HR" sz="1300"/>
            <a:t> promjen</a:t>
          </a:r>
          <a:r>
            <a:rPr lang="en-GB" sz="1300"/>
            <a:t>a</a:t>
          </a:r>
          <a:r>
            <a:rPr lang="hr-HR" sz="1300"/>
            <a:t> u provedbi zakonodavstva i politika EU </a:t>
          </a:r>
        </a:p>
      </dgm:t>
    </dgm:pt>
    <dgm:pt modelId="{DC3F47C3-4D9D-4A86-A279-18C8987ACC90}" type="parTrans" cxnId="{6E7FAC74-20FF-4B9B-9ABE-624F31B55AF5}">
      <dgm:prSet/>
      <dgm:spPr/>
      <dgm:t>
        <a:bodyPr/>
        <a:lstStyle/>
        <a:p>
          <a:endParaRPr lang="hr-HR"/>
        </a:p>
      </dgm:t>
    </dgm:pt>
    <dgm:pt modelId="{B76E7ABD-9FB8-4D66-A6A8-23E36B818E7E}" type="sibTrans" cxnId="{6E7FAC74-20FF-4B9B-9ABE-624F31B55AF5}">
      <dgm:prSet/>
      <dgm:spPr/>
      <dgm:t>
        <a:bodyPr/>
        <a:lstStyle/>
        <a:p>
          <a:endParaRPr lang="hr-HR"/>
        </a:p>
      </dgm:t>
    </dgm:pt>
    <dgm:pt modelId="{09BCA5AB-6D52-4DCB-B281-D981A1F1B099}">
      <dgm:prSet custT="1"/>
      <dgm:spPr/>
      <dgm:t>
        <a:bodyPr/>
        <a:lstStyle/>
        <a:p>
          <a:r>
            <a:rPr lang="hr-HR" sz="1300" err="1"/>
            <a:t>značajn</a:t>
          </a:r>
          <a:r>
            <a:rPr lang="en-GB" sz="1300"/>
            <a:t>a</a:t>
          </a:r>
          <a:r>
            <a:rPr lang="hr-HR" sz="1300"/>
            <a:t> </a:t>
          </a:r>
          <a:r>
            <a:rPr lang="hr-HR" sz="1300" err="1"/>
            <a:t>promjen</a:t>
          </a:r>
          <a:r>
            <a:rPr lang="en-GB" sz="1300"/>
            <a:t>a</a:t>
          </a:r>
          <a:r>
            <a:rPr lang="hr-HR" sz="1300"/>
            <a:t> svijesti i potpore o pitanjima okoliša i klime</a:t>
          </a:r>
          <a:endParaRPr lang="en-GB" sz="1300"/>
        </a:p>
      </dgm:t>
    </dgm:pt>
    <dgm:pt modelId="{80A11DE5-EF75-4A65-A455-8C06B200D64D}" type="parTrans" cxnId="{332DF8D1-7F5F-4546-B7E4-A6677327EEAD}">
      <dgm:prSet/>
      <dgm:spPr/>
      <dgm:t>
        <a:bodyPr/>
        <a:lstStyle/>
        <a:p>
          <a:endParaRPr lang="hr-HR"/>
        </a:p>
      </dgm:t>
    </dgm:pt>
    <dgm:pt modelId="{F9649C26-6B96-4A2D-8AA7-FBC427E06F23}" type="sibTrans" cxnId="{332DF8D1-7F5F-4546-B7E4-A6677327EEAD}">
      <dgm:prSet/>
      <dgm:spPr/>
      <dgm:t>
        <a:bodyPr/>
        <a:lstStyle/>
        <a:p>
          <a:endParaRPr lang="hr-HR"/>
        </a:p>
      </dgm:t>
    </dgm:pt>
    <dgm:pt modelId="{1BB47C28-49BE-4119-8F57-7670528C967C}">
      <dgm:prSet custT="1"/>
      <dgm:spPr/>
      <dgm:t>
        <a:bodyPr/>
        <a:lstStyle/>
        <a:p>
          <a:r>
            <a:rPr lang="en-GB" sz="1300"/>
            <a:t>U</a:t>
          </a:r>
          <a:r>
            <a:rPr lang="hr-HR" sz="1300"/>
            <a:t>spostav</a:t>
          </a:r>
          <a:r>
            <a:rPr lang="en-GB" sz="1300"/>
            <a:t>a </a:t>
          </a:r>
          <a:r>
            <a:rPr lang="hr-HR" sz="1300"/>
            <a:t>novog modela</a:t>
          </a:r>
          <a:r>
            <a:rPr lang="en-GB" sz="1300"/>
            <a:t> </a:t>
          </a:r>
          <a:r>
            <a:rPr lang="hr-HR" sz="1300"/>
            <a:t>suradnje na makroregionalnoj ili nacionalnoj razini (</a:t>
          </a:r>
          <a:r>
            <a:rPr lang="hr-HR" sz="1300" b="1"/>
            <a:t>umrežavanje</a:t>
          </a:r>
          <a:r>
            <a:rPr lang="hr-HR" sz="1300"/>
            <a:t>)</a:t>
          </a:r>
        </a:p>
      </dgm:t>
    </dgm:pt>
    <dgm:pt modelId="{8851764B-03DB-4A74-A2AD-87A52159540B}" type="parTrans" cxnId="{E7C3FA13-EB37-42A2-B9A6-3913FA50B00E}">
      <dgm:prSet/>
      <dgm:spPr/>
      <dgm:t>
        <a:bodyPr/>
        <a:lstStyle/>
        <a:p>
          <a:endParaRPr lang="hr-HR"/>
        </a:p>
      </dgm:t>
    </dgm:pt>
    <dgm:pt modelId="{C5A8B4F2-BC3D-4FA7-AA1A-66A046E34674}" type="sibTrans" cxnId="{E7C3FA13-EB37-42A2-B9A6-3913FA50B00E}">
      <dgm:prSet/>
      <dgm:spPr/>
      <dgm:t>
        <a:bodyPr/>
        <a:lstStyle/>
        <a:p>
          <a:endParaRPr lang="hr-HR"/>
        </a:p>
      </dgm:t>
    </dgm:pt>
    <dgm:pt modelId="{D1F2AD02-C0FB-4DF4-9CB7-5DB0E7725244}">
      <dgm:prSet custT="1"/>
      <dgm:spPr/>
      <dgm:t>
        <a:bodyPr/>
        <a:lstStyle/>
        <a:p>
          <a:r>
            <a:rPr lang="hr-HR" sz="1300"/>
            <a:t>projekt se ponavlja (prenes</a:t>
          </a:r>
          <a:r>
            <a:rPr lang="en-GB" sz="1300"/>
            <a:t>i</a:t>
          </a:r>
          <a:r>
            <a:rPr lang="hr-HR" sz="1300"/>
            <a:t>) izvan predviđenog tematskog područja primjene</a:t>
          </a:r>
        </a:p>
      </dgm:t>
    </dgm:pt>
    <dgm:pt modelId="{17F44315-FCB7-45FD-B5C2-489B6CF80EBF}" type="parTrans" cxnId="{7E24971F-F396-4663-B51B-968B1C9BE389}">
      <dgm:prSet/>
      <dgm:spPr/>
      <dgm:t>
        <a:bodyPr/>
        <a:lstStyle/>
        <a:p>
          <a:endParaRPr lang="hr-HR"/>
        </a:p>
      </dgm:t>
    </dgm:pt>
    <dgm:pt modelId="{983AB9BD-9C8E-4089-B3F0-4D3ED8C73F70}" type="sibTrans" cxnId="{7E24971F-F396-4663-B51B-968B1C9BE389}">
      <dgm:prSet/>
      <dgm:spPr/>
      <dgm:t>
        <a:bodyPr/>
        <a:lstStyle/>
        <a:p>
          <a:endParaRPr lang="hr-HR"/>
        </a:p>
      </dgm:t>
    </dgm:pt>
    <dgm:pt modelId="{ED1F15F5-55A9-4784-9F5E-1E7072C013D1}">
      <dgm:prSet custT="1"/>
      <dgm:spPr/>
      <dgm:t>
        <a:bodyPr/>
        <a:lstStyle/>
        <a:p>
          <a:r>
            <a:rPr lang="en-GB" sz="1300"/>
            <a:t>tehnologija/se prenosi u drugo tematsko područje</a:t>
          </a:r>
          <a:endParaRPr lang="hr-HR" sz="1300"/>
        </a:p>
      </dgm:t>
    </dgm:pt>
    <dgm:pt modelId="{29ED1E7D-B2C2-48FD-8E2C-B9CA4B30F85B}" type="parTrans" cxnId="{E541C60F-8BA7-4622-AA0B-ECCDF8A85289}">
      <dgm:prSet/>
      <dgm:spPr/>
      <dgm:t>
        <a:bodyPr/>
        <a:lstStyle/>
        <a:p>
          <a:endParaRPr lang="hr-HR"/>
        </a:p>
      </dgm:t>
    </dgm:pt>
    <dgm:pt modelId="{3D900686-42DB-42F5-AFAA-9A4C98552534}" type="sibTrans" cxnId="{E541C60F-8BA7-4622-AA0B-ECCDF8A85289}">
      <dgm:prSet/>
      <dgm:spPr/>
      <dgm:t>
        <a:bodyPr/>
        <a:lstStyle/>
        <a:p>
          <a:endParaRPr lang="hr-HR"/>
        </a:p>
      </dgm:t>
    </dgm:pt>
    <dgm:pt modelId="{9C871885-F413-4884-85D1-BD1EF3829262}" type="pres">
      <dgm:prSet presAssocID="{DD3FC150-9D39-4A5E-9F92-6FB4C0638CC6}" presName="linear" presStyleCnt="0">
        <dgm:presLayoutVars>
          <dgm:dir/>
          <dgm:animLvl val="lvl"/>
          <dgm:resizeHandles val="exact"/>
        </dgm:presLayoutVars>
      </dgm:prSet>
      <dgm:spPr/>
    </dgm:pt>
    <dgm:pt modelId="{F33F5D97-2CF6-4992-899C-F23F2BF1411B}" type="pres">
      <dgm:prSet presAssocID="{10CC139F-5C27-4A4B-9D5A-8C905726D485}" presName="parentLin" presStyleCnt="0"/>
      <dgm:spPr/>
    </dgm:pt>
    <dgm:pt modelId="{B5DC7D57-2D27-4034-965A-06E9BB45C9A2}" type="pres">
      <dgm:prSet presAssocID="{10CC139F-5C27-4A4B-9D5A-8C905726D485}" presName="parentLeftMargin" presStyleLbl="node1" presStyleIdx="0" presStyleCnt="4"/>
      <dgm:spPr/>
    </dgm:pt>
    <dgm:pt modelId="{943B9CA5-A745-4D01-93BB-4023A79EC657}" type="pres">
      <dgm:prSet presAssocID="{10CC139F-5C27-4A4B-9D5A-8C905726D485}" presName="parentText" presStyleLbl="node1" presStyleIdx="0" presStyleCnt="4">
        <dgm:presLayoutVars>
          <dgm:chMax val="0"/>
          <dgm:bulletEnabled val="1"/>
        </dgm:presLayoutVars>
      </dgm:prSet>
      <dgm:spPr/>
    </dgm:pt>
    <dgm:pt modelId="{12898EE5-459C-40F1-9E33-DD5A803FE1B9}" type="pres">
      <dgm:prSet presAssocID="{10CC139F-5C27-4A4B-9D5A-8C905726D485}" presName="negativeSpace" presStyleCnt="0"/>
      <dgm:spPr/>
    </dgm:pt>
    <dgm:pt modelId="{AFEDB540-075A-462E-952C-1212512A1D6E}" type="pres">
      <dgm:prSet presAssocID="{10CC139F-5C27-4A4B-9D5A-8C905726D485}" presName="childText" presStyleLbl="conFgAcc1" presStyleIdx="0" presStyleCnt="4">
        <dgm:presLayoutVars>
          <dgm:bulletEnabled val="1"/>
        </dgm:presLayoutVars>
      </dgm:prSet>
      <dgm:spPr/>
    </dgm:pt>
    <dgm:pt modelId="{356EB4B8-06E3-4910-85B8-583D9573B5A4}" type="pres">
      <dgm:prSet presAssocID="{6AFC17C4-7C3F-4AB4-B9AE-502F012E01CA}" presName="spaceBetweenRectangles" presStyleCnt="0"/>
      <dgm:spPr/>
    </dgm:pt>
    <dgm:pt modelId="{F84CC280-5BA7-45B0-84D7-A67D0656D224}" type="pres">
      <dgm:prSet presAssocID="{741C800A-9F99-4DD6-AB02-A9A179229C13}" presName="parentLin" presStyleCnt="0"/>
      <dgm:spPr/>
    </dgm:pt>
    <dgm:pt modelId="{16605A33-AD1A-4E56-BF5A-E78A8B0B57FB}" type="pres">
      <dgm:prSet presAssocID="{741C800A-9F99-4DD6-AB02-A9A179229C13}" presName="parentLeftMargin" presStyleLbl="node1" presStyleIdx="0" presStyleCnt="4"/>
      <dgm:spPr/>
    </dgm:pt>
    <dgm:pt modelId="{DD3BB07E-983D-455B-9DF2-1E3AF5807E34}" type="pres">
      <dgm:prSet presAssocID="{741C800A-9F99-4DD6-AB02-A9A179229C13}" presName="parentText" presStyleLbl="node1" presStyleIdx="1" presStyleCnt="4">
        <dgm:presLayoutVars>
          <dgm:chMax val="0"/>
          <dgm:bulletEnabled val="1"/>
        </dgm:presLayoutVars>
      </dgm:prSet>
      <dgm:spPr/>
    </dgm:pt>
    <dgm:pt modelId="{895A2EC8-062D-4691-B0AB-AD997FD585BF}" type="pres">
      <dgm:prSet presAssocID="{741C800A-9F99-4DD6-AB02-A9A179229C13}" presName="negativeSpace" presStyleCnt="0"/>
      <dgm:spPr/>
    </dgm:pt>
    <dgm:pt modelId="{7D1F4E79-73F9-4CFB-87FA-28042424D750}" type="pres">
      <dgm:prSet presAssocID="{741C800A-9F99-4DD6-AB02-A9A179229C13}" presName="childText" presStyleLbl="conFgAcc1" presStyleIdx="1" presStyleCnt="4">
        <dgm:presLayoutVars>
          <dgm:bulletEnabled val="1"/>
        </dgm:presLayoutVars>
      </dgm:prSet>
      <dgm:spPr/>
    </dgm:pt>
    <dgm:pt modelId="{296D192B-8070-457B-AB5A-67C391583890}" type="pres">
      <dgm:prSet presAssocID="{4CCBBFAA-643D-4244-9D1F-E0872FC5925E}" presName="spaceBetweenRectangles" presStyleCnt="0"/>
      <dgm:spPr/>
    </dgm:pt>
    <dgm:pt modelId="{694BDCE8-EB6E-4279-A12E-66EA11CE6D83}" type="pres">
      <dgm:prSet presAssocID="{AA8C4405-250E-4923-9F96-A7B2C96178B3}" presName="parentLin" presStyleCnt="0"/>
      <dgm:spPr/>
    </dgm:pt>
    <dgm:pt modelId="{011C3CE8-5BB7-4700-B1D4-EAFC9B656443}" type="pres">
      <dgm:prSet presAssocID="{AA8C4405-250E-4923-9F96-A7B2C96178B3}" presName="parentLeftMargin" presStyleLbl="node1" presStyleIdx="1" presStyleCnt="4"/>
      <dgm:spPr/>
    </dgm:pt>
    <dgm:pt modelId="{AE2CEE62-6C1F-4F85-B396-7EF33A15BF97}" type="pres">
      <dgm:prSet presAssocID="{AA8C4405-250E-4923-9F96-A7B2C96178B3}" presName="parentText" presStyleLbl="node1" presStyleIdx="2" presStyleCnt="4">
        <dgm:presLayoutVars>
          <dgm:chMax val="0"/>
          <dgm:bulletEnabled val="1"/>
        </dgm:presLayoutVars>
      </dgm:prSet>
      <dgm:spPr/>
    </dgm:pt>
    <dgm:pt modelId="{FC49B0B2-B18A-401E-8F43-6E9A17BABBD9}" type="pres">
      <dgm:prSet presAssocID="{AA8C4405-250E-4923-9F96-A7B2C96178B3}" presName="negativeSpace" presStyleCnt="0"/>
      <dgm:spPr/>
    </dgm:pt>
    <dgm:pt modelId="{F0EA4CD6-57B3-4B07-A23C-B971237E7B21}" type="pres">
      <dgm:prSet presAssocID="{AA8C4405-250E-4923-9F96-A7B2C96178B3}" presName="childText" presStyleLbl="conFgAcc1" presStyleIdx="2" presStyleCnt="4">
        <dgm:presLayoutVars>
          <dgm:bulletEnabled val="1"/>
        </dgm:presLayoutVars>
      </dgm:prSet>
      <dgm:spPr/>
    </dgm:pt>
    <dgm:pt modelId="{FD616939-389D-43BA-9405-EFB4A4A7DCCF}" type="pres">
      <dgm:prSet presAssocID="{1E2ED519-17B2-464A-AFC4-4EF4F7698AEC}" presName="spaceBetweenRectangles" presStyleCnt="0"/>
      <dgm:spPr/>
    </dgm:pt>
    <dgm:pt modelId="{4FE3E639-3DED-4671-BB52-B3770ADD3944}" type="pres">
      <dgm:prSet presAssocID="{50A1D3F8-AD24-4AD2-B083-7C2DC8A16F19}" presName="parentLin" presStyleCnt="0"/>
      <dgm:spPr/>
    </dgm:pt>
    <dgm:pt modelId="{2DE97F96-CBFF-45BB-B387-7958A1D8DE6C}" type="pres">
      <dgm:prSet presAssocID="{50A1D3F8-AD24-4AD2-B083-7C2DC8A16F19}" presName="parentLeftMargin" presStyleLbl="node1" presStyleIdx="2" presStyleCnt="4"/>
      <dgm:spPr/>
    </dgm:pt>
    <dgm:pt modelId="{DE898152-CC17-4606-A262-6E3E42D3498C}" type="pres">
      <dgm:prSet presAssocID="{50A1D3F8-AD24-4AD2-B083-7C2DC8A16F19}" presName="parentText" presStyleLbl="node1" presStyleIdx="3" presStyleCnt="4">
        <dgm:presLayoutVars>
          <dgm:chMax val="0"/>
          <dgm:bulletEnabled val="1"/>
        </dgm:presLayoutVars>
      </dgm:prSet>
      <dgm:spPr/>
    </dgm:pt>
    <dgm:pt modelId="{7E0C9128-FCC9-45FA-BA0C-A32B840A96F3}" type="pres">
      <dgm:prSet presAssocID="{50A1D3F8-AD24-4AD2-B083-7C2DC8A16F19}" presName="negativeSpace" presStyleCnt="0"/>
      <dgm:spPr/>
    </dgm:pt>
    <dgm:pt modelId="{45611AE8-8ACC-487A-BF6C-80D2DE8DEACB}" type="pres">
      <dgm:prSet presAssocID="{50A1D3F8-AD24-4AD2-B083-7C2DC8A16F19}" presName="childText" presStyleLbl="conFgAcc1" presStyleIdx="3" presStyleCnt="4">
        <dgm:presLayoutVars>
          <dgm:bulletEnabled val="1"/>
        </dgm:presLayoutVars>
      </dgm:prSet>
      <dgm:spPr/>
    </dgm:pt>
  </dgm:ptLst>
  <dgm:cxnLst>
    <dgm:cxn modelId="{E541C60F-8BA7-4622-AA0B-ECCDF8A85289}" srcId="{50A1D3F8-AD24-4AD2-B083-7C2DC8A16F19}" destId="{ED1F15F5-55A9-4784-9F5E-1E7072C013D1}" srcOrd="1" destOrd="0" parTransId="{29ED1E7D-B2C2-48FD-8E2C-B9CA4B30F85B}" sibTransId="{3D900686-42DB-42F5-AFAA-9A4C98552534}"/>
    <dgm:cxn modelId="{71E90F10-63F3-4691-B37B-13004689778B}" type="presOf" srcId="{50A1D3F8-AD24-4AD2-B083-7C2DC8A16F19}" destId="{2DE97F96-CBFF-45BB-B387-7958A1D8DE6C}" srcOrd="0" destOrd="0" presId="urn:microsoft.com/office/officeart/2005/8/layout/list1"/>
    <dgm:cxn modelId="{A9BE6211-5466-4F08-99CC-A93FAE1F1DD6}" srcId="{DD3FC150-9D39-4A5E-9F92-6FB4C0638CC6}" destId="{741C800A-9F99-4DD6-AB02-A9A179229C13}" srcOrd="1" destOrd="0" parTransId="{CF41ABE4-21DE-4138-8B1C-2F4662863134}" sibTransId="{4CCBBFAA-643D-4244-9D1F-E0872FC5925E}"/>
    <dgm:cxn modelId="{E7C3FA13-EB37-42A2-B9A6-3913FA50B00E}" srcId="{741C800A-9F99-4DD6-AB02-A9A179229C13}" destId="{1BB47C28-49BE-4119-8F57-7670528C967C}" srcOrd="4" destOrd="0" parTransId="{8851764B-03DB-4A74-A2AD-87A52159540B}" sibTransId="{C5A8B4F2-BC3D-4FA7-AA1A-66A046E34674}"/>
    <dgm:cxn modelId="{7E24971F-F396-4663-B51B-968B1C9BE389}" srcId="{50A1D3F8-AD24-4AD2-B083-7C2DC8A16F19}" destId="{D1F2AD02-C0FB-4DF4-9CB7-5DB0E7725244}" srcOrd="0" destOrd="0" parTransId="{17F44315-FCB7-45FD-B5C2-489B6CF80EBF}" sibTransId="{983AB9BD-9C8E-4089-B3F0-4D3ED8C73F70}"/>
    <dgm:cxn modelId="{259BA324-D3C9-4D51-A277-5B1C3FD62FA3}" type="presOf" srcId="{DD3FC150-9D39-4A5E-9F92-6FB4C0638CC6}" destId="{9C871885-F413-4884-85D1-BD1EF3829262}" srcOrd="0" destOrd="0" presId="urn:microsoft.com/office/officeart/2005/8/layout/list1"/>
    <dgm:cxn modelId="{443BF729-E2B6-4785-B329-EE77645AA4A5}" type="presOf" srcId="{09BCA5AB-6D52-4DCB-B281-D981A1F1B099}" destId="{7D1F4E79-73F9-4CFB-87FA-28042424D750}" srcOrd="0" destOrd="3" presId="urn:microsoft.com/office/officeart/2005/8/layout/list1"/>
    <dgm:cxn modelId="{40FB4943-A40A-471E-8E57-20A2D3142A99}" srcId="{741C800A-9F99-4DD6-AB02-A9A179229C13}" destId="{3C31808F-C8B9-45FB-965C-3D049FCDE454}" srcOrd="1" destOrd="0" parTransId="{4AE5969C-D45B-4E70-99E0-040BE02D8D3F}" sibTransId="{27949877-00FE-4365-B9D8-A49B1ABF9AC8}"/>
    <dgm:cxn modelId="{13D0E066-E07A-431F-861D-B34DE1023EE0}" type="presOf" srcId="{AA8C4405-250E-4923-9F96-A7B2C96178B3}" destId="{AE2CEE62-6C1F-4F85-B396-7EF33A15BF97}" srcOrd="1" destOrd="0" presId="urn:microsoft.com/office/officeart/2005/8/layout/list1"/>
    <dgm:cxn modelId="{151B7048-7751-4EF1-B31C-BC5B689802A1}" type="presOf" srcId="{3C31808F-C8B9-45FB-965C-3D049FCDE454}" destId="{7D1F4E79-73F9-4CFB-87FA-28042424D750}" srcOrd="0" destOrd="1" presId="urn:microsoft.com/office/officeart/2005/8/layout/list1"/>
    <dgm:cxn modelId="{29DA246B-C3D8-40B9-993F-F8137C49E5BF}" type="presOf" srcId="{F8E5D1F1-34CE-4B15-AF89-1865BA296230}" destId="{7D1F4E79-73F9-4CFB-87FA-28042424D750}" srcOrd="0" destOrd="2" presId="urn:microsoft.com/office/officeart/2005/8/layout/list1"/>
    <dgm:cxn modelId="{3A40E96E-37CC-4C18-AB9D-4969652FB2B7}" type="presOf" srcId="{10CC139F-5C27-4A4B-9D5A-8C905726D485}" destId="{943B9CA5-A745-4D01-93BB-4023A79EC657}" srcOrd="1" destOrd="0" presId="urn:microsoft.com/office/officeart/2005/8/layout/list1"/>
    <dgm:cxn modelId="{8CF90671-9E9B-4030-9A23-26C7FA6A132F}" type="presOf" srcId="{29CE408E-C3CC-4E2E-83D8-4A1089D3D69F}" destId="{AFEDB540-075A-462E-952C-1212512A1D6E}" srcOrd="0" destOrd="0" presId="urn:microsoft.com/office/officeart/2005/8/layout/list1"/>
    <dgm:cxn modelId="{9D174473-2E68-4B0B-A890-350FC6B94F51}" type="presOf" srcId="{741C800A-9F99-4DD6-AB02-A9A179229C13}" destId="{DD3BB07E-983D-455B-9DF2-1E3AF5807E34}" srcOrd="1" destOrd="0" presId="urn:microsoft.com/office/officeart/2005/8/layout/list1"/>
    <dgm:cxn modelId="{6E7FAC74-20FF-4B9B-9ABE-624F31B55AF5}" srcId="{741C800A-9F99-4DD6-AB02-A9A179229C13}" destId="{F8E5D1F1-34CE-4B15-AF89-1865BA296230}" srcOrd="2" destOrd="0" parTransId="{DC3F47C3-4D9D-4A86-A279-18C8987ACC90}" sibTransId="{B76E7ABD-9FB8-4D66-A6A8-23E36B818E7E}"/>
    <dgm:cxn modelId="{1B9A1B75-7C0C-4D8F-86F2-6ED6C104627B}" type="presOf" srcId="{1BB47C28-49BE-4119-8F57-7670528C967C}" destId="{7D1F4E79-73F9-4CFB-87FA-28042424D750}" srcOrd="0" destOrd="4" presId="urn:microsoft.com/office/officeart/2005/8/layout/list1"/>
    <dgm:cxn modelId="{E9DF2580-7C98-4A91-AC40-DA0B4517C456}" type="presOf" srcId="{ED1F15F5-55A9-4784-9F5E-1E7072C013D1}" destId="{45611AE8-8ACC-487A-BF6C-80D2DE8DEACB}" srcOrd="0" destOrd="1" presId="urn:microsoft.com/office/officeart/2005/8/layout/list1"/>
    <dgm:cxn modelId="{D925F69B-0B25-4E99-9479-DC46E4B2007C}" srcId="{AA8C4405-250E-4923-9F96-A7B2C96178B3}" destId="{600609A8-B665-45FB-AD6B-2B9C61951BE0}" srcOrd="0" destOrd="0" parTransId="{1B8FA078-8274-4E74-B039-1E1411DB5A1C}" sibTransId="{AD4F9BA2-9D71-447B-8E76-FDDFAB6A62AF}"/>
    <dgm:cxn modelId="{E46EAC9F-93BA-4CF9-B4D2-4235DEE46868}" type="presOf" srcId="{10CC139F-5C27-4A4B-9D5A-8C905726D485}" destId="{B5DC7D57-2D27-4034-965A-06E9BB45C9A2}" srcOrd="0" destOrd="0" presId="urn:microsoft.com/office/officeart/2005/8/layout/list1"/>
    <dgm:cxn modelId="{B6D6BDA4-65ED-4FCB-B7A7-D66DDC3E7795}" type="presOf" srcId="{AA8C4405-250E-4923-9F96-A7B2C96178B3}" destId="{011C3CE8-5BB7-4700-B1D4-EAFC9B656443}" srcOrd="0" destOrd="0" presId="urn:microsoft.com/office/officeart/2005/8/layout/list1"/>
    <dgm:cxn modelId="{BD40B9B3-4DFC-44E7-9938-CA354B62CE51}" type="presOf" srcId="{741C800A-9F99-4DD6-AB02-A9A179229C13}" destId="{16605A33-AD1A-4E56-BF5A-E78A8B0B57FB}" srcOrd="0" destOrd="0" presId="urn:microsoft.com/office/officeart/2005/8/layout/list1"/>
    <dgm:cxn modelId="{235B40B8-F498-4099-A68C-9B4F63D242BA}" type="presOf" srcId="{600609A8-B665-45FB-AD6B-2B9C61951BE0}" destId="{F0EA4CD6-57B3-4B07-A23C-B971237E7B21}" srcOrd="0" destOrd="0" presId="urn:microsoft.com/office/officeart/2005/8/layout/list1"/>
    <dgm:cxn modelId="{7F931FCE-649F-4B6E-8ED3-6C8BA46D2F6A}" srcId="{DD3FC150-9D39-4A5E-9F92-6FB4C0638CC6}" destId="{AA8C4405-250E-4923-9F96-A7B2C96178B3}" srcOrd="2" destOrd="0" parTransId="{BE989258-E31C-470E-931D-510D68AFA83F}" sibTransId="{1E2ED519-17B2-464A-AFC4-4EF4F7698AEC}"/>
    <dgm:cxn modelId="{2605C1D0-5985-479B-9116-03C721D05932}" type="presOf" srcId="{D1F2AD02-C0FB-4DF4-9CB7-5DB0E7725244}" destId="{45611AE8-8ACC-487A-BF6C-80D2DE8DEACB}" srcOrd="0" destOrd="0" presId="urn:microsoft.com/office/officeart/2005/8/layout/list1"/>
    <dgm:cxn modelId="{332DF8D1-7F5F-4546-B7E4-A6677327EEAD}" srcId="{741C800A-9F99-4DD6-AB02-A9A179229C13}" destId="{09BCA5AB-6D52-4DCB-B281-D981A1F1B099}" srcOrd="3" destOrd="0" parTransId="{80A11DE5-EF75-4A65-A455-8C06B200D64D}" sibTransId="{F9649C26-6B96-4A2D-8AA7-FBC427E06F23}"/>
    <dgm:cxn modelId="{1356A2D8-3EF2-449E-A0F3-C8DD9587E397}" srcId="{10CC139F-5C27-4A4B-9D5A-8C905726D485}" destId="{29CE408E-C3CC-4E2E-83D8-4A1089D3D69F}" srcOrd="0" destOrd="0" parTransId="{03074733-02D1-429E-BA03-2FCBED42BBD3}" sibTransId="{93481C61-6D3A-45EE-A1DF-922F4C73BD5F}"/>
    <dgm:cxn modelId="{D235C3DE-DB6A-407B-8BAA-C2731EEB0A3A}" type="presOf" srcId="{3FA561B4-FC26-4C1D-B831-3A8D9554D53D}" destId="{7D1F4E79-73F9-4CFB-87FA-28042424D750}" srcOrd="0" destOrd="0" presId="urn:microsoft.com/office/officeart/2005/8/layout/list1"/>
    <dgm:cxn modelId="{628DF6E1-8CC5-4FBF-8BB8-F9285618E7D3}" srcId="{741C800A-9F99-4DD6-AB02-A9A179229C13}" destId="{3FA561B4-FC26-4C1D-B831-3A8D9554D53D}" srcOrd="0" destOrd="0" parTransId="{7E35A293-DC66-47D5-9E8D-75EE90CFD9F5}" sibTransId="{98D1BDD7-E1A4-4C26-9F8E-5763E4ABC019}"/>
    <dgm:cxn modelId="{84D95EE8-1813-4DD2-BF1A-640C2066CE45}" srcId="{DD3FC150-9D39-4A5E-9F92-6FB4C0638CC6}" destId="{50A1D3F8-AD24-4AD2-B083-7C2DC8A16F19}" srcOrd="3" destOrd="0" parTransId="{91A5A13F-F76C-4396-9167-10E29955F797}" sibTransId="{4E66A8DE-20E5-4E7E-8C24-D35FDD66F71A}"/>
    <dgm:cxn modelId="{B38E48F7-1F19-4A9E-9D1A-FE6EB1501B37}" type="presOf" srcId="{50A1D3F8-AD24-4AD2-B083-7C2DC8A16F19}" destId="{DE898152-CC17-4606-A262-6E3E42D3498C}" srcOrd="1" destOrd="0" presId="urn:microsoft.com/office/officeart/2005/8/layout/list1"/>
    <dgm:cxn modelId="{6181B3F9-E008-4967-83D6-1D78BD453796}" srcId="{DD3FC150-9D39-4A5E-9F92-6FB4C0638CC6}" destId="{10CC139F-5C27-4A4B-9D5A-8C905726D485}" srcOrd="0" destOrd="0" parTransId="{21BA4556-377F-4E44-94B1-DB6DBD14DE5C}" sibTransId="{6AFC17C4-7C3F-4AB4-B9AE-502F012E01CA}"/>
    <dgm:cxn modelId="{88F3EEA2-E06E-4379-A4F5-E15884100F2D}" type="presParOf" srcId="{9C871885-F413-4884-85D1-BD1EF3829262}" destId="{F33F5D97-2CF6-4992-899C-F23F2BF1411B}" srcOrd="0" destOrd="0" presId="urn:microsoft.com/office/officeart/2005/8/layout/list1"/>
    <dgm:cxn modelId="{24165856-3ED7-4776-9B84-7169D2822A25}" type="presParOf" srcId="{F33F5D97-2CF6-4992-899C-F23F2BF1411B}" destId="{B5DC7D57-2D27-4034-965A-06E9BB45C9A2}" srcOrd="0" destOrd="0" presId="urn:microsoft.com/office/officeart/2005/8/layout/list1"/>
    <dgm:cxn modelId="{7B3459EF-6069-4E77-AD6E-751BCB4CBBBD}" type="presParOf" srcId="{F33F5D97-2CF6-4992-899C-F23F2BF1411B}" destId="{943B9CA5-A745-4D01-93BB-4023A79EC657}" srcOrd="1" destOrd="0" presId="urn:microsoft.com/office/officeart/2005/8/layout/list1"/>
    <dgm:cxn modelId="{589D98C0-509B-4A72-9975-0B4C5561171A}" type="presParOf" srcId="{9C871885-F413-4884-85D1-BD1EF3829262}" destId="{12898EE5-459C-40F1-9E33-DD5A803FE1B9}" srcOrd="1" destOrd="0" presId="urn:microsoft.com/office/officeart/2005/8/layout/list1"/>
    <dgm:cxn modelId="{2D61DB7C-6EFC-4786-BF6F-5E7B178A948E}" type="presParOf" srcId="{9C871885-F413-4884-85D1-BD1EF3829262}" destId="{AFEDB540-075A-462E-952C-1212512A1D6E}" srcOrd="2" destOrd="0" presId="urn:microsoft.com/office/officeart/2005/8/layout/list1"/>
    <dgm:cxn modelId="{37F22E2F-BD24-450F-BA05-6B601B0366BD}" type="presParOf" srcId="{9C871885-F413-4884-85D1-BD1EF3829262}" destId="{356EB4B8-06E3-4910-85B8-583D9573B5A4}" srcOrd="3" destOrd="0" presId="urn:microsoft.com/office/officeart/2005/8/layout/list1"/>
    <dgm:cxn modelId="{2A2C0B4F-3A63-44DF-A95A-FAE7F5D856B3}" type="presParOf" srcId="{9C871885-F413-4884-85D1-BD1EF3829262}" destId="{F84CC280-5BA7-45B0-84D7-A67D0656D224}" srcOrd="4" destOrd="0" presId="urn:microsoft.com/office/officeart/2005/8/layout/list1"/>
    <dgm:cxn modelId="{E6574ECF-47C3-4ED2-937C-01A207A01BFC}" type="presParOf" srcId="{F84CC280-5BA7-45B0-84D7-A67D0656D224}" destId="{16605A33-AD1A-4E56-BF5A-E78A8B0B57FB}" srcOrd="0" destOrd="0" presId="urn:microsoft.com/office/officeart/2005/8/layout/list1"/>
    <dgm:cxn modelId="{C328C42A-BF15-4FDF-BB9B-E404CD060E0C}" type="presParOf" srcId="{F84CC280-5BA7-45B0-84D7-A67D0656D224}" destId="{DD3BB07E-983D-455B-9DF2-1E3AF5807E34}" srcOrd="1" destOrd="0" presId="urn:microsoft.com/office/officeart/2005/8/layout/list1"/>
    <dgm:cxn modelId="{32C39277-7C20-4E7E-8923-D742849BDA4B}" type="presParOf" srcId="{9C871885-F413-4884-85D1-BD1EF3829262}" destId="{895A2EC8-062D-4691-B0AB-AD997FD585BF}" srcOrd="5" destOrd="0" presId="urn:microsoft.com/office/officeart/2005/8/layout/list1"/>
    <dgm:cxn modelId="{9DC4D527-594C-4FC7-AA4D-F649A126147A}" type="presParOf" srcId="{9C871885-F413-4884-85D1-BD1EF3829262}" destId="{7D1F4E79-73F9-4CFB-87FA-28042424D750}" srcOrd="6" destOrd="0" presId="urn:microsoft.com/office/officeart/2005/8/layout/list1"/>
    <dgm:cxn modelId="{0FE0795C-97F9-475A-83DE-14632D583978}" type="presParOf" srcId="{9C871885-F413-4884-85D1-BD1EF3829262}" destId="{296D192B-8070-457B-AB5A-67C391583890}" srcOrd="7" destOrd="0" presId="urn:microsoft.com/office/officeart/2005/8/layout/list1"/>
    <dgm:cxn modelId="{77D71FE4-A11D-49D9-B58F-887E89E9EE9D}" type="presParOf" srcId="{9C871885-F413-4884-85D1-BD1EF3829262}" destId="{694BDCE8-EB6E-4279-A12E-66EA11CE6D83}" srcOrd="8" destOrd="0" presId="urn:microsoft.com/office/officeart/2005/8/layout/list1"/>
    <dgm:cxn modelId="{D14182F2-8AA2-4282-A36C-2772BBD9553C}" type="presParOf" srcId="{694BDCE8-EB6E-4279-A12E-66EA11CE6D83}" destId="{011C3CE8-5BB7-4700-B1D4-EAFC9B656443}" srcOrd="0" destOrd="0" presId="urn:microsoft.com/office/officeart/2005/8/layout/list1"/>
    <dgm:cxn modelId="{837B7A7B-9A0D-46BF-AC70-40DB9088C434}" type="presParOf" srcId="{694BDCE8-EB6E-4279-A12E-66EA11CE6D83}" destId="{AE2CEE62-6C1F-4F85-B396-7EF33A15BF97}" srcOrd="1" destOrd="0" presId="urn:microsoft.com/office/officeart/2005/8/layout/list1"/>
    <dgm:cxn modelId="{C7C429FA-3D1D-4984-B909-F3982F912346}" type="presParOf" srcId="{9C871885-F413-4884-85D1-BD1EF3829262}" destId="{FC49B0B2-B18A-401E-8F43-6E9A17BABBD9}" srcOrd="9" destOrd="0" presId="urn:microsoft.com/office/officeart/2005/8/layout/list1"/>
    <dgm:cxn modelId="{ECB30C6E-08A4-49C0-BCB1-B68574143DFF}" type="presParOf" srcId="{9C871885-F413-4884-85D1-BD1EF3829262}" destId="{F0EA4CD6-57B3-4B07-A23C-B971237E7B21}" srcOrd="10" destOrd="0" presId="urn:microsoft.com/office/officeart/2005/8/layout/list1"/>
    <dgm:cxn modelId="{D02830C3-93EB-4FA7-859F-151AE30B2B8F}" type="presParOf" srcId="{9C871885-F413-4884-85D1-BD1EF3829262}" destId="{FD616939-389D-43BA-9405-EFB4A4A7DCCF}" srcOrd="11" destOrd="0" presId="urn:microsoft.com/office/officeart/2005/8/layout/list1"/>
    <dgm:cxn modelId="{B14CA353-1E83-42D2-B0D8-45BAC9B9B233}" type="presParOf" srcId="{9C871885-F413-4884-85D1-BD1EF3829262}" destId="{4FE3E639-3DED-4671-BB52-B3770ADD3944}" srcOrd="12" destOrd="0" presId="urn:microsoft.com/office/officeart/2005/8/layout/list1"/>
    <dgm:cxn modelId="{40115300-72AD-4405-B59A-A44C689B067C}" type="presParOf" srcId="{4FE3E639-3DED-4671-BB52-B3770ADD3944}" destId="{2DE97F96-CBFF-45BB-B387-7958A1D8DE6C}" srcOrd="0" destOrd="0" presId="urn:microsoft.com/office/officeart/2005/8/layout/list1"/>
    <dgm:cxn modelId="{2724EFC5-FDFB-4CEC-9370-21E5628F20DE}" type="presParOf" srcId="{4FE3E639-3DED-4671-BB52-B3770ADD3944}" destId="{DE898152-CC17-4606-A262-6E3E42D3498C}" srcOrd="1" destOrd="0" presId="urn:microsoft.com/office/officeart/2005/8/layout/list1"/>
    <dgm:cxn modelId="{1188A6BC-0211-4037-8D33-1EA9D9F7477C}" type="presParOf" srcId="{9C871885-F413-4884-85D1-BD1EF3829262}" destId="{7E0C9128-FCC9-45FA-BA0C-A32B840A96F3}" srcOrd="13" destOrd="0" presId="urn:microsoft.com/office/officeart/2005/8/layout/list1"/>
    <dgm:cxn modelId="{87C01998-42D9-47B1-8EE2-2199A2E0833C}" type="presParOf" srcId="{9C871885-F413-4884-85D1-BD1EF3829262}" destId="{45611AE8-8ACC-487A-BF6C-80D2DE8DEACB}"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A1CDCD-9A80-4DBA-A89A-489E3F2FFCDE}">
      <dsp:nvSpPr>
        <dsp:cNvPr id="0" name=""/>
        <dsp:cNvSpPr/>
      </dsp:nvSpPr>
      <dsp:spPr>
        <a:xfrm>
          <a:off x="0" y="531"/>
          <a:ext cx="105156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E4EB262-D537-4172-8E48-52F02EAF1DA1}">
      <dsp:nvSpPr>
        <dsp:cNvPr id="0" name=""/>
        <dsp:cNvSpPr/>
      </dsp:nvSpPr>
      <dsp:spPr>
        <a:xfrm>
          <a:off x="0" y="531"/>
          <a:ext cx="10515600" cy="87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hr-HR" sz="2400" b="0" i="0" kern="1200" baseline="0"/>
            <a:t>razvijati, demonstrirati i promicati </a:t>
          </a:r>
          <a:r>
            <a:rPr lang="hr-HR" sz="2400" b="1" i="0" kern="1200" baseline="0"/>
            <a:t>inovativne tehnike, metode i pristupe</a:t>
          </a:r>
          <a:endParaRPr lang="en-US" sz="2400" kern="1200"/>
        </a:p>
      </dsp:txBody>
      <dsp:txXfrm>
        <a:off x="0" y="531"/>
        <a:ext cx="10515600" cy="870055"/>
      </dsp:txXfrm>
    </dsp:sp>
    <dsp:sp modelId="{0B9C4883-A2EA-4137-8565-A820160771BF}">
      <dsp:nvSpPr>
        <dsp:cNvPr id="0" name=""/>
        <dsp:cNvSpPr/>
      </dsp:nvSpPr>
      <dsp:spPr>
        <a:xfrm>
          <a:off x="0" y="870586"/>
          <a:ext cx="105156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CE482E3-4F8C-4036-B2F2-F1F4EBC75219}">
      <dsp:nvSpPr>
        <dsp:cNvPr id="0" name=""/>
        <dsp:cNvSpPr/>
      </dsp:nvSpPr>
      <dsp:spPr>
        <a:xfrm>
          <a:off x="0" y="870586"/>
          <a:ext cx="10515600" cy="87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hr-HR" sz="2400" b="0" i="0" kern="1200" baseline="0"/>
            <a:t>doprinositi </a:t>
          </a:r>
          <a:r>
            <a:rPr lang="hr-HR" sz="2400" b="1" i="0" kern="1200" baseline="0"/>
            <a:t>bazi znanja </a:t>
          </a:r>
          <a:r>
            <a:rPr lang="hr-HR" sz="2400" b="0" i="0" kern="1200" baseline="0"/>
            <a:t>i primjeni </a:t>
          </a:r>
          <a:r>
            <a:rPr lang="hr-HR" sz="2400" b="1" i="0" kern="1200" baseline="0"/>
            <a:t>najboljih praksi</a:t>
          </a:r>
          <a:endParaRPr lang="en-US" sz="2400" kern="1200"/>
        </a:p>
      </dsp:txBody>
      <dsp:txXfrm>
        <a:off x="0" y="870586"/>
        <a:ext cx="10515600" cy="870055"/>
      </dsp:txXfrm>
    </dsp:sp>
    <dsp:sp modelId="{C5A46890-33E0-42F5-BBAC-B94D52942118}">
      <dsp:nvSpPr>
        <dsp:cNvPr id="0" name=""/>
        <dsp:cNvSpPr/>
      </dsp:nvSpPr>
      <dsp:spPr>
        <a:xfrm>
          <a:off x="0" y="1740641"/>
          <a:ext cx="105156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AEDD51B-23BF-4CD0-9CD9-67B3A9147746}">
      <dsp:nvSpPr>
        <dsp:cNvPr id="0" name=""/>
        <dsp:cNvSpPr/>
      </dsp:nvSpPr>
      <dsp:spPr>
        <a:xfrm>
          <a:off x="0" y="1740641"/>
          <a:ext cx="10515600" cy="87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hr-HR" sz="2400" b="0" i="0" kern="1200" baseline="0"/>
            <a:t>podupirati razvoj, provedbu, praćenje i izvršavanje </a:t>
          </a:r>
          <a:r>
            <a:rPr lang="hr-HR" sz="2400" b="1" i="0" kern="1200" baseline="0"/>
            <a:t>relevantnog zakonodavstva i politike</a:t>
          </a:r>
          <a:r>
            <a:rPr lang="en-GB" sz="2400" b="1" i="0" kern="1200" baseline="0"/>
            <a:t> </a:t>
          </a:r>
          <a:r>
            <a:rPr lang="hr-HR" sz="2400" b="1" i="0" kern="1200" baseline="0"/>
            <a:t>Unije</a:t>
          </a:r>
          <a:endParaRPr lang="en-US" sz="2400" kern="1200"/>
        </a:p>
      </dsp:txBody>
      <dsp:txXfrm>
        <a:off x="0" y="1740641"/>
        <a:ext cx="10515600" cy="870055"/>
      </dsp:txXfrm>
    </dsp:sp>
    <dsp:sp modelId="{F9DF7492-6648-4ED6-BCE7-27FB64EFB298}">
      <dsp:nvSpPr>
        <dsp:cNvPr id="0" name=""/>
        <dsp:cNvSpPr/>
      </dsp:nvSpPr>
      <dsp:spPr>
        <a:xfrm>
          <a:off x="0" y="2610696"/>
          <a:ext cx="105156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DB1B885-AC52-4D62-A867-4D3FA1287E70}">
      <dsp:nvSpPr>
        <dsp:cNvPr id="0" name=""/>
        <dsp:cNvSpPr/>
      </dsp:nvSpPr>
      <dsp:spPr>
        <a:xfrm>
          <a:off x="0" y="2610696"/>
          <a:ext cx="10515600" cy="87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hr-HR" sz="2400" b="0" i="0" kern="1200" baseline="0"/>
            <a:t>djelovati kao </a:t>
          </a:r>
          <a:r>
            <a:rPr lang="hr-HR" sz="2400" b="1" i="0" kern="1200" baseline="0"/>
            <a:t>katalizator za opsežno uvođenje uspješnih tehničkih rješenja </a:t>
          </a:r>
          <a:endParaRPr lang="en-US" sz="2400" kern="1200"/>
        </a:p>
      </dsp:txBody>
      <dsp:txXfrm>
        <a:off x="0" y="2610696"/>
        <a:ext cx="10515600" cy="870055"/>
      </dsp:txXfrm>
    </dsp:sp>
    <dsp:sp modelId="{F20FC858-F449-48E2-B024-D704E6563D84}">
      <dsp:nvSpPr>
        <dsp:cNvPr id="0" name=""/>
        <dsp:cNvSpPr/>
      </dsp:nvSpPr>
      <dsp:spPr>
        <a:xfrm>
          <a:off x="0" y="3480751"/>
          <a:ext cx="105156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F3A9651-7915-417A-AB57-4C53CC6652CB}">
      <dsp:nvSpPr>
        <dsp:cNvPr id="0" name=""/>
        <dsp:cNvSpPr/>
      </dsp:nvSpPr>
      <dsp:spPr>
        <a:xfrm>
          <a:off x="0" y="3480751"/>
          <a:ext cx="10515600" cy="87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1" kern="1200"/>
            <a:t>i</a:t>
          </a:r>
          <a:r>
            <a:rPr lang="hr-HR" sz="2400" b="1" i="0" kern="1200" baseline="0"/>
            <a:t>ntegrirati ciljeve u druge politike i u prakse</a:t>
          </a:r>
          <a:r>
            <a:rPr lang="en-GB" sz="2400" b="1" i="0" kern="1200" baseline="0"/>
            <a:t> j</a:t>
          </a:r>
          <a:r>
            <a:rPr lang="hr-HR" sz="2400" b="1" i="0" kern="1200" baseline="0"/>
            <a:t>avnog i privatnog sektora</a:t>
          </a:r>
          <a:r>
            <a:rPr lang="hr-HR" sz="2400" b="0" i="0" kern="1200" baseline="0"/>
            <a:t>, mobiliziranjem ulaganja i poboljšanjem pristupa financiranju</a:t>
          </a:r>
          <a:endParaRPr lang="en-US" sz="2400" kern="1200"/>
        </a:p>
      </dsp:txBody>
      <dsp:txXfrm>
        <a:off x="0" y="3480751"/>
        <a:ext cx="10515600" cy="87005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D06A10-1CE7-4A8F-864D-47A9CEF57D2E}">
      <dsp:nvSpPr>
        <dsp:cNvPr id="0" name=""/>
        <dsp:cNvSpPr/>
      </dsp:nvSpPr>
      <dsp:spPr>
        <a:xfrm>
          <a:off x="12110" y="55935"/>
          <a:ext cx="2662239" cy="798671"/>
        </a:xfrm>
        <a:prstGeom prst="chevron">
          <a:avLst>
            <a:gd name="adj" fmla="val 30000"/>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8614" tIns="98614" rIns="98614" bIns="98614" numCol="1" spcCol="1270" anchor="ctr" anchorCtr="0">
          <a:noAutofit/>
        </a:bodyPr>
        <a:lstStyle/>
        <a:p>
          <a:pPr marL="0" lvl="0" indent="0" algn="ctr" defTabSz="933450">
            <a:lnSpc>
              <a:spcPct val="90000"/>
            </a:lnSpc>
            <a:spcBef>
              <a:spcPct val="0"/>
            </a:spcBef>
            <a:spcAft>
              <a:spcPct val="35000"/>
            </a:spcAft>
            <a:buNone/>
          </a:pPr>
          <a:r>
            <a:rPr lang="hr-HR" sz="2100" b="1" kern="1200"/>
            <a:t>Relevantnost </a:t>
          </a:r>
          <a:r>
            <a:rPr lang="en-GB" sz="2100" b="1" kern="1200"/>
            <a:t>   </a:t>
          </a:r>
          <a:r>
            <a:rPr lang="hr-HR" sz="2100" b="1" kern="1200"/>
            <a:t>(0-20 )</a:t>
          </a:r>
          <a:endParaRPr lang="en-US" sz="2100" kern="1200"/>
        </a:p>
      </dsp:txBody>
      <dsp:txXfrm>
        <a:off x="251711" y="55935"/>
        <a:ext cx="2183037" cy="798671"/>
      </dsp:txXfrm>
    </dsp:sp>
    <dsp:sp modelId="{8488D31B-39EF-4D1E-B5D1-1074DDBF0B0F}">
      <dsp:nvSpPr>
        <dsp:cNvPr id="0" name=""/>
        <dsp:cNvSpPr/>
      </dsp:nvSpPr>
      <dsp:spPr>
        <a:xfrm>
          <a:off x="12110" y="854607"/>
          <a:ext cx="2422638" cy="3785195"/>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1442" tIns="191442" rIns="191442" bIns="382884" numCol="1" spcCol="1270" anchor="t" anchorCtr="0">
          <a:noAutofit/>
        </a:bodyPr>
        <a:lstStyle/>
        <a:p>
          <a:pPr marL="0" lvl="0" indent="0" algn="l" defTabSz="666750">
            <a:lnSpc>
              <a:spcPct val="90000"/>
            </a:lnSpc>
            <a:spcBef>
              <a:spcPct val="0"/>
            </a:spcBef>
            <a:spcAft>
              <a:spcPct val="35000"/>
            </a:spcAft>
            <a:buFont typeface="Courier New" panose="02070309020205020404" pitchFamily="49" charset="0"/>
            <a:buNone/>
          </a:pPr>
          <a:r>
            <a:rPr lang="en-US" sz="1500" kern="1200"/>
            <a:t>D</a:t>
          </a:r>
          <a:r>
            <a:rPr lang="hr-HR" sz="1500" kern="1200"/>
            <a:t>oprinos jednom ili više </a:t>
          </a:r>
          <a:r>
            <a:rPr lang="hr-HR" sz="1500" b="1" kern="1200"/>
            <a:t>posebnih ciljeva programa LIFE i potprograma</a:t>
          </a:r>
          <a:endParaRPr lang="en-US" sz="1500" b="1" kern="1200"/>
        </a:p>
        <a:p>
          <a:pPr marL="0" lvl="0" indent="0" algn="l" defTabSz="666750">
            <a:lnSpc>
              <a:spcPct val="90000"/>
            </a:lnSpc>
            <a:spcBef>
              <a:spcPct val="0"/>
            </a:spcBef>
            <a:spcAft>
              <a:spcPct val="35000"/>
            </a:spcAft>
            <a:buFont typeface="Courier New" panose="02070309020205020404" pitchFamily="49" charset="0"/>
            <a:buNone/>
          </a:pPr>
          <a:r>
            <a:rPr lang="en-US" sz="1500" kern="1200"/>
            <a:t>U</a:t>
          </a:r>
          <a:r>
            <a:rPr lang="hr-HR" sz="1500" kern="1200"/>
            <a:t> skladu s </a:t>
          </a:r>
          <a:r>
            <a:rPr lang="hr-HR" sz="1500" b="1" kern="1200"/>
            <a:t>opisom iz poziva i prioritetima</a:t>
          </a:r>
          <a:endParaRPr lang="en-US" sz="1500" b="1" kern="1200"/>
        </a:p>
        <a:p>
          <a:pPr marL="0" lvl="0" indent="0" algn="l" defTabSz="666750">
            <a:lnSpc>
              <a:spcPct val="90000"/>
            </a:lnSpc>
            <a:spcBef>
              <a:spcPct val="0"/>
            </a:spcBef>
            <a:spcAft>
              <a:spcPct val="35000"/>
            </a:spcAft>
            <a:buFont typeface="Courier New" panose="02070309020205020404" pitchFamily="49" charset="0"/>
            <a:buNone/>
          </a:pPr>
          <a:r>
            <a:rPr lang="en-US" sz="1500" kern="1200"/>
            <a:t>I</a:t>
          </a:r>
          <a:r>
            <a:rPr lang="hr-HR" sz="1500" kern="1200" err="1"/>
            <a:t>spravnost</a:t>
          </a:r>
          <a:r>
            <a:rPr lang="hr-HR" sz="1500" kern="1200"/>
            <a:t> cjelokupne</a:t>
          </a:r>
          <a:r>
            <a:rPr lang="en-GB" sz="1500" kern="1200"/>
            <a:t> </a:t>
          </a:r>
          <a:r>
            <a:rPr lang="en-GB" sz="1500" b="1" kern="1200" err="1"/>
            <a:t>projektne</a:t>
          </a:r>
          <a:r>
            <a:rPr lang="hr-HR" sz="1500" b="1" kern="1200"/>
            <a:t> logike </a:t>
          </a:r>
          <a:endParaRPr lang="en-US" sz="1500" b="1" kern="1200"/>
        </a:p>
        <a:p>
          <a:pPr marL="0" lvl="0" indent="0" algn="l" defTabSz="666750">
            <a:lnSpc>
              <a:spcPct val="90000"/>
            </a:lnSpc>
            <a:spcBef>
              <a:spcPct val="0"/>
            </a:spcBef>
            <a:spcAft>
              <a:spcPct val="35000"/>
            </a:spcAft>
            <a:buFont typeface="Courier New" panose="02070309020205020404" pitchFamily="49" charset="0"/>
            <a:buNone/>
          </a:pPr>
          <a:r>
            <a:rPr lang="en-US" sz="1500" b="1" kern="1200"/>
            <a:t>Z</a:t>
          </a:r>
          <a:r>
            <a:rPr lang="hr-HR" sz="1500" b="1" kern="1200"/>
            <a:t>ajedničke koristi </a:t>
          </a:r>
          <a:r>
            <a:rPr lang="hr-HR" sz="1500" kern="1200"/>
            <a:t>i </a:t>
          </a:r>
          <a:r>
            <a:rPr lang="hr-HR" sz="1500" b="1" kern="1200"/>
            <a:t>sinergija</a:t>
          </a:r>
          <a:r>
            <a:rPr lang="hr-HR" sz="1500" kern="1200"/>
            <a:t> s drugim područjima politike važnim za postizanje ciljeva politike okoliša i klime</a:t>
          </a:r>
          <a:endParaRPr lang="en-US" sz="1500" kern="1200"/>
        </a:p>
      </dsp:txBody>
      <dsp:txXfrm>
        <a:off x="12110" y="854607"/>
        <a:ext cx="2422638" cy="3785195"/>
      </dsp:txXfrm>
    </dsp:sp>
    <dsp:sp modelId="{E3BFA1B7-C932-43C9-BEB7-4C47CE3ED295}">
      <dsp:nvSpPr>
        <dsp:cNvPr id="0" name=""/>
        <dsp:cNvSpPr/>
      </dsp:nvSpPr>
      <dsp:spPr>
        <a:xfrm>
          <a:off x="2621823" y="55935"/>
          <a:ext cx="2662239" cy="798671"/>
        </a:xfrm>
        <a:prstGeom prst="chevron">
          <a:avLst>
            <a:gd name="adj" fmla="val 30000"/>
          </a:avLst>
        </a:prstGeom>
        <a:solidFill>
          <a:schemeClr val="accent5">
            <a:hueOff val="-2252848"/>
            <a:satOff val="-5806"/>
            <a:lumOff val="-3922"/>
            <a:alphaOff val="0"/>
          </a:schemeClr>
        </a:solidFill>
        <a:ln w="12700" cap="flat" cmpd="sng" algn="ctr">
          <a:solidFill>
            <a:schemeClr val="accent5">
              <a:hueOff val="-2252848"/>
              <a:satOff val="-5806"/>
              <a:lumOff val="-392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8614" tIns="98614" rIns="98614" bIns="98614" numCol="1" spcCol="1270" anchor="ctr" anchorCtr="0">
          <a:noAutofit/>
        </a:bodyPr>
        <a:lstStyle/>
        <a:p>
          <a:pPr marL="0" lvl="0" indent="0" algn="ctr" defTabSz="933450">
            <a:lnSpc>
              <a:spcPct val="90000"/>
            </a:lnSpc>
            <a:spcBef>
              <a:spcPct val="0"/>
            </a:spcBef>
            <a:spcAft>
              <a:spcPct val="35000"/>
            </a:spcAft>
            <a:buNone/>
          </a:pPr>
          <a:r>
            <a:rPr lang="hr-HR" sz="2100" b="1" kern="1200"/>
            <a:t>Učinak</a:t>
          </a:r>
          <a:r>
            <a:rPr lang="en-GB" sz="2100" b="1" kern="1200"/>
            <a:t> </a:t>
          </a:r>
          <a:r>
            <a:rPr lang="hr-HR" sz="2100" b="1" kern="1200"/>
            <a:t>(0-20)</a:t>
          </a:r>
          <a:r>
            <a:rPr lang="en-GB" sz="2100" b="1" kern="1200"/>
            <a:t> x </a:t>
          </a:r>
          <a:r>
            <a:rPr lang="en-GB" sz="2100" b="1" kern="1200">
              <a:solidFill>
                <a:srgbClr val="FF0000"/>
              </a:solidFill>
            </a:rPr>
            <a:t>1.5</a:t>
          </a:r>
          <a:endParaRPr lang="en-US" sz="2100" kern="1200">
            <a:solidFill>
              <a:srgbClr val="FF0000"/>
            </a:solidFill>
          </a:endParaRPr>
        </a:p>
      </dsp:txBody>
      <dsp:txXfrm>
        <a:off x="2861424" y="55935"/>
        <a:ext cx="2183037" cy="798671"/>
      </dsp:txXfrm>
    </dsp:sp>
    <dsp:sp modelId="{0A2CAA16-F4EC-41F1-B0CA-41E4A50CD17E}">
      <dsp:nvSpPr>
        <dsp:cNvPr id="0" name=""/>
        <dsp:cNvSpPr/>
      </dsp:nvSpPr>
      <dsp:spPr>
        <a:xfrm>
          <a:off x="2621823" y="854607"/>
          <a:ext cx="2422638" cy="3785195"/>
        </a:xfrm>
        <a:prstGeom prst="rect">
          <a:avLst/>
        </a:prstGeom>
        <a:solidFill>
          <a:schemeClr val="accent5">
            <a:tint val="40000"/>
            <a:alpha val="90000"/>
            <a:hueOff val="-2246587"/>
            <a:satOff val="-7611"/>
            <a:lumOff val="-976"/>
            <a:alphaOff val="0"/>
          </a:schemeClr>
        </a:solidFill>
        <a:ln w="12700" cap="flat" cmpd="sng" algn="ctr">
          <a:solidFill>
            <a:schemeClr val="accent5">
              <a:tint val="40000"/>
              <a:alpha val="90000"/>
              <a:hueOff val="-2246587"/>
              <a:satOff val="-7611"/>
              <a:lumOff val="-97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1442" tIns="191442" rIns="191442" bIns="382884" numCol="1" spcCol="1270" anchor="t" anchorCtr="0">
          <a:noAutofit/>
        </a:bodyPr>
        <a:lstStyle/>
        <a:p>
          <a:pPr marL="0" lvl="0" indent="0" algn="l" defTabSz="666750">
            <a:lnSpc>
              <a:spcPct val="90000"/>
            </a:lnSpc>
            <a:spcBef>
              <a:spcPct val="0"/>
            </a:spcBef>
            <a:spcAft>
              <a:spcPct val="35000"/>
            </a:spcAft>
            <a:buFont typeface="Arial" panose="020B0604020202020204" pitchFamily="34" charset="0"/>
            <a:buNone/>
          </a:pPr>
          <a:r>
            <a:rPr lang="en-US" sz="1500" b="1" kern="1200"/>
            <a:t>A</a:t>
          </a:r>
          <a:r>
            <a:rPr lang="hr-HR" sz="1500" b="1" kern="1200"/>
            <a:t>mbicioznost</a:t>
          </a:r>
          <a:r>
            <a:rPr lang="hr-HR" sz="1500" kern="1200"/>
            <a:t> i vjerodostojnost tijekom i nakon projekta </a:t>
          </a:r>
          <a:endParaRPr lang="en-US" sz="1500" kern="1200"/>
        </a:p>
        <a:p>
          <a:pPr marL="0" lvl="0" indent="0" algn="l" defTabSz="666750">
            <a:lnSpc>
              <a:spcPct val="90000"/>
            </a:lnSpc>
            <a:spcBef>
              <a:spcPct val="0"/>
            </a:spcBef>
            <a:spcAft>
              <a:spcPct val="35000"/>
            </a:spcAft>
            <a:buFont typeface="Arial" panose="020B0604020202020204" pitchFamily="34" charset="0"/>
            <a:buNone/>
          </a:pPr>
          <a:r>
            <a:rPr lang="en-US" sz="1500" b="1" kern="1200"/>
            <a:t>O</a:t>
          </a:r>
          <a:r>
            <a:rPr lang="hr-HR" sz="1500" b="1" kern="1200"/>
            <a:t>drživost</a:t>
          </a:r>
          <a:r>
            <a:rPr lang="hr-HR" sz="1500" kern="1200"/>
            <a:t> rezultata projekta </a:t>
          </a:r>
          <a:endParaRPr lang="en-US" sz="1500" kern="1200"/>
        </a:p>
        <a:p>
          <a:pPr marL="0" lvl="0" indent="0" algn="l" defTabSz="666750">
            <a:lnSpc>
              <a:spcPct val="90000"/>
            </a:lnSpc>
            <a:spcBef>
              <a:spcPct val="0"/>
            </a:spcBef>
            <a:spcAft>
              <a:spcPct val="35000"/>
            </a:spcAft>
            <a:buFont typeface="Arial" panose="020B0604020202020204" pitchFamily="34" charset="0"/>
            <a:buNone/>
          </a:pPr>
          <a:r>
            <a:rPr lang="hr-HR" sz="1500" kern="1200"/>
            <a:t>Mogućnost </a:t>
          </a:r>
          <a:r>
            <a:rPr lang="hr-HR" sz="1500" b="1" kern="1200"/>
            <a:t>repliciranja</a:t>
          </a:r>
          <a:r>
            <a:rPr lang="hr-HR" sz="1500" kern="1200"/>
            <a:t> u istim ili drugim sektorima; </a:t>
          </a:r>
          <a:r>
            <a:rPr lang="en-US" sz="1500" b="1" kern="1200"/>
            <a:t>k</a:t>
          </a:r>
          <a:r>
            <a:rPr lang="hr-HR" sz="1500" b="1" kern="1200"/>
            <a:t>orištenje rezultata</a:t>
          </a:r>
          <a:r>
            <a:rPr lang="hr-HR" sz="1500" kern="1200"/>
            <a:t> od strane javnih/privatnih aktera ili </a:t>
          </a:r>
          <a:r>
            <a:rPr lang="hr-HR" sz="1500" b="1" kern="1200"/>
            <a:t>mobilizacijom većih ulaganja </a:t>
          </a:r>
          <a:r>
            <a:rPr lang="hr-HR" sz="1500" u="sng" kern="1200"/>
            <a:t>(katalitički potencijal)</a:t>
          </a:r>
          <a:endParaRPr lang="en-US" sz="1500" kern="1200"/>
        </a:p>
      </dsp:txBody>
      <dsp:txXfrm>
        <a:off x="2621823" y="854607"/>
        <a:ext cx="2422638" cy="3785195"/>
      </dsp:txXfrm>
    </dsp:sp>
    <dsp:sp modelId="{41E99B69-F041-4DA1-80EE-15210516B603}">
      <dsp:nvSpPr>
        <dsp:cNvPr id="0" name=""/>
        <dsp:cNvSpPr/>
      </dsp:nvSpPr>
      <dsp:spPr>
        <a:xfrm>
          <a:off x="5231536" y="55935"/>
          <a:ext cx="2662239" cy="798671"/>
        </a:xfrm>
        <a:prstGeom prst="chevron">
          <a:avLst>
            <a:gd name="adj" fmla="val 30000"/>
          </a:avLst>
        </a:prstGeom>
        <a:solidFill>
          <a:schemeClr val="accent5">
            <a:hueOff val="-4505695"/>
            <a:satOff val="-11613"/>
            <a:lumOff val="-7843"/>
            <a:alphaOff val="0"/>
          </a:schemeClr>
        </a:solidFill>
        <a:ln w="12700" cap="flat" cmpd="sng" algn="ctr">
          <a:solidFill>
            <a:schemeClr val="accent5">
              <a:hueOff val="-4505695"/>
              <a:satOff val="-11613"/>
              <a:lumOff val="-784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8614" tIns="98614" rIns="98614" bIns="98614" numCol="1" spcCol="1270" anchor="ctr" anchorCtr="0">
          <a:noAutofit/>
        </a:bodyPr>
        <a:lstStyle/>
        <a:p>
          <a:pPr marL="0" lvl="0" indent="0" algn="ctr" defTabSz="933450">
            <a:lnSpc>
              <a:spcPct val="90000"/>
            </a:lnSpc>
            <a:spcBef>
              <a:spcPct val="0"/>
            </a:spcBef>
            <a:spcAft>
              <a:spcPct val="35000"/>
            </a:spcAft>
            <a:buNone/>
          </a:pPr>
          <a:r>
            <a:rPr lang="hr-HR" sz="2100" b="1" kern="1200"/>
            <a:t>Kvaliteta (0-20)</a:t>
          </a:r>
          <a:endParaRPr lang="en-US" sz="2100" kern="1200"/>
        </a:p>
      </dsp:txBody>
      <dsp:txXfrm>
        <a:off x="5471137" y="55935"/>
        <a:ext cx="2183037" cy="798671"/>
      </dsp:txXfrm>
    </dsp:sp>
    <dsp:sp modelId="{BCDE161C-1E03-4628-845D-6D6749AC3636}">
      <dsp:nvSpPr>
        <dsp:cNvPr id="0" name=""/>
        <dsp:cNvSpPr/>
      </dsp:nvSpPr>
      <dsp:spPr>
        <a:xfrm>
          <a:off x="5231536" y="854607"/>
          <a:ext cx="2422638" cy="3785195"/>
        </a:xfrm>
        <a:prstGeom prst="rect">
          <a:avLst/>
        </a:prstGeom>
        <a:solidFill>
          <a:schemeClr val="accent5">
            <a:tint val="40000"/>
            <a:alpha val="90000"/>
            <a:hueOff val="-4493175"/>
            <a:satOff val="-15221"/>
            <a:lumOff val="-1952"/>
            <a:alphaOff val="0"/>
          </a:schemeClr>
        </a:solidFill>
        <a:ln w="12700" cap="flat" cmpd="sng" algn="ctr">
          <a:solidFill>
            <a:schemeClr val="accent5">
              <a:tint val="40000"/>
              <a:alpha val="90000"/>
              <a:hueOff val="-4493175"/>
              <a:satOff val="-15221"/>
              <a:lumOff val="-195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1442" tIns="191442" rIns="191442" bIns="382884" numCol="1" spcCol="1270" anchor="t" anchorCtr="0">
          <a:noAutofit/>
        </a:bodyPr>
        <a:lstStyle/>
        <a:p>
          <a:pPr marL="0" lvl="0" indent="0" algn="l" defTabSz="666750">
            <a:lnSpc>
              <a:spcPct val="90000"/>
            </a:lnSpc>
            <a:spcBef>
              <a:spcPct val="0"/>
            </a:spcBef>
            <a:spcAft>
              <a:spcPct val="35000"/>
            </a:spcAft>
            <a:buNone/>
          </a:pPr>
          <a:r>
            <a:rPr lang="hr-HR" sz="1500" b="1" kern="1200"/>
            <a:t>Jasnoća, relevantnost i izvedivost</a:t>
          </a:r>
          <a:endParaRPr lang="en-US" sz="1500" kern="1200"/>
        </a:p>
        <a:p>
          <a:pPr marL="0" lvl="0" indent="0" algn="l" defTabSz="666750">
            <a:lnSpc>
              <a:spcPct val="90000"/>
            </a:lnSpc>
            <a:spcBef>
              <a:spcPct val="0"/>
            </a:spcBef>
            <a:spcAft>
              <a:spcPct val="35000"/>
            </a:spcAft>
            <a:buNone/>
          </a:pPr>
          <a:r>
            <a:rPr lang="hr-HR" sz="1500" kern="1200"/>
            <a:t>Identifikacija i mobilizacija relevantnih </a:t>
          </a:r>
          <a:r>
            <a:rPr lang="hr-HR" sz="1500" b="1" kern="1200"/>
            <a:t>dionika</a:t>
          </a:r>
          <a:endParaRPr lang="en-US" sz="1500" kern="1200"/>
        </a:p>
        <a:p>
          <a:pPr marL="0" lvl="0" indent="0" algn="l" defTabSz="666750">
            <a:lnSpc>
              <a:spcPct val="90000"/>
            </a:lnSpc>
            <a:spcBef>
              <a:spcPct val="0"/>
            </a:spcBef>
            <a:spcAft>
              <a:spcPct val="35000"/>
            </a:spcAft>
            <a:buNone/>
          </a:pPr>
          <a:r>
            <a:rPr lang="hr-HR" sz="1500" kern="1200"/>
            <a:t>Odgovarajući </a:t>
          </a:r>
          <a:r>
            <a:rPr lang="hr-HR" sz="1500" b="1" kern="1200"/>
            <a:t>geografski fokus</a:t>
          </a:r>
          <a:r>
            <a:rPr lang="hr-HR" sz="1500" kern="1200"/>
            <a:t> aktivnosti</a:t>
          </a:r>
          <a:endParaRPr lang="en-US" sz="1500" kern="1200"/>
        </a:p>
        <a:p>
          <a:pPr marL="0" lvl="0" indent="0" algn="l" defTabSz="666750">
            <a:lnSpc>
              <a:spcPct val="90000"/>
            </a:lnSpc>
            <a:spcBef>
              <a:spcPct val="0"/>
            </a:spcBef>
            <a:spcAft>
              <a:spcPct val="35000"/>
            </a:spcAft>
            <a:buNone/>
          </a:pPr>
          <a:r>
            <a:rPr lang="hr-HR" sz="1500" kern="1200"/>
            <a:t>Kvaliteta plana za </a:t>
          </a:r>
          <a:r>
            <a:rPr lang="hr-HR" sz="1500" b="1" kern="1200"/>
            <a:t>praćenje i izvještavanje o utjecajima</a:t>
          </a:r>
          <a:endParaRPr lang="en-US" sz="1500" b="1" kern="1200"/>
        </a:p>
        <a:p>
          <a:pPr marL="0" lvl="0" indent="0" algn="l" defTabSz="666750">
            <a:lnSpc>
              <a:spcPct val="90000"/>
            </a:lnSpc>
            <a:spcBef>
              <a:spcPct val="0"/>
            </a:spcBef>
            <a:spcAft>
              <a:spcPct val="35000"/>
            </a:spcAft>
            <a:buNone/>
          </a:pPr>
          <a:r>
            <a:rPr lang="hr-HR" sz="1500" kern="1200"/>
            <a:t>Primjerenost i kvaliteta </a:t>
          </a:r>
          <a:r>
            <a:rPr lang="hr-HR" sz="1500" b="1" kern="1200"/>
            <a:t>komuniciranja projektnih rezultata </a:t>
          </a:r>
          <a:r>
            <a:rPr lang="hr-HR" sz="1500" kern="1200"/>
            <a:t>ciljnim skupinama</a:t>
          </a:r>
          <a:endParaRPr lang="en-US" sz="1500" kern="1200"/>
        </a:p>
      </dsp:txBody>
      <dsp:txXfrm>
        <a:off x="5231536" y="854607"/>
        <a:ext cx="2422638" cy="3785195"/>
      </dsp:txXfrm>
    </dsp:sp>
    <dsp:sp modelId="{78447332-BAEF-43B8-87E6-CE3DF7B19C65}">
      <dsp:nvSpPr>
        <dsp:cNvPr id="0" name=""/>
        <dsp:cNvSpPr/>
      </dsp:nvSpPr>
      <dsp:spPr>
        <a:xfrm>
          <a:off x="7841249" y="55935"/>
          <a:ext cx="2662239" cy="798671"/>
        </a:xfrm>
        <a:prstGeom prst="chevron">
          <a:avLst>
            <a:gd name="adj" fmla="val 30000"/>
          </a:avLst>
        </a:prstGeom>
        <a:solidFill>
          <a:schemeClr val="accent5">
            <a:hueOff val="-6758543"/>
            <a:satOff val="-17419"/>
            <a:lumOff val="-11765"/>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8614" tIns="98614" rIns="98614" bIns="98614" numCol="1" spcCol="1270" anchor="ctr" anchorCtr="0">
          <a:noAutofit/>
        </a:bodyPr>
        <a:lstStyle/>
        <a:p>
          <a:pPr marL="0" lvl="0" indent="0" algn="ctr" defTabSz="933450">
            <a:lnSpc>
              <a:spcPct val="90000"/>
            </a:lnSpc>
            <a:spcBef>
              <a:spcPct val="0"/>
            </a:spcBef>
            <a:spcAft>
              <a:spcPct val="35000"/>
            </a:spcAft>
            <a:buNone/>
          </a:pPr>
          <a:r>
            <a:rPr lang="en-US" sz="2100" b="1" kern="1200"/>
            <a:t>Resursi</a:t>
          </a:r>
          <a:r>
            <a:rPr lang="hr-HR" sz="2100" b="1" kern="1200"/>
            <a:t> (0-20)</a:t>
          </a:r>
          <a:endParaRPr lang="en-US" sz="2100" kern="1200"/>
        </a:p>
      </dsp:txBody>
      <dsp:txXfrm>
        <a:off x="8080850" y="55935"/>
        <a:ext cx="2183037" cy="798671"/>
      </dsp:txXfrm>
    </dsp:sp>
    <dsp:sp modelId="{51F2D9EF-D72E-4D64-87DE-1D6B457B2FB7}">
      <dsp:nvSpPr>
        <dsp:cNvPr id="0" name=""/>
        <dsp:cNvSpPr/>
      </dsp:nvSpPr>
      <dsp:spPr>
        <a:xfrm>
          <a:off x="7841249" y="854607"/>
          <a:ext cx="2422638" cy="3785195"/>
        </a:xfrm>
        <a:prstGeom prst="rect">
          <a:avLst/>
        </a:prstGeom>
        <a:solidFill>
          <a:schemeClr val="accent5">
            <a:tint val="40000"/>
            <a:alpha val="90000"/>
            <a:hueOff val="-6739762"/>
            <a:satOff val="-22832"/>
            <a:lumOff val="-2928"/>
            <a:alphaOff val="0"/>
          </a:schemeClr>
        </a:solidFill>
        <a:ln w="12700" cap="flat" cmpd="sng" algn="ctr">
          <a:solidFill>
            <a:schemeClr val="accent5">
              <a:tint val="40000"/>
              <a:alpha val="90000"/>
              <a:hueOff val="-6739762"/>
              <a:satOff val="-22832"/>
              <a:lumOff val="-292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1442" tIns="191442" rIns="191442" bIns="382884" numCol="1" spcCol="1270" anchor="t" anchorCtr="0">
          <a:noAutofit/>
        </a:bodyPr>
        <a:lstStyle/>
        <a:p>
          <a:pPr marL="0" lvl="0" indent="0" algn="l" defTabSz="666750">
            <a:lnSpc>
              <a:spcPct val="90000"/>
            </a:lnSpc>
            <a:spcBef>
              <a:spcPct val="0"/>
            </a:spcBef>
            <a:spcAft>
              <a:spcPct val="35000"/>
            </a:spcAft>
            <a:buNone/>
          </a:pPr>
          <a:r>
            <a:rPr lang="hr-HR" sz="1500" kern="1200"/>
            <a:t>Stručan </a:t>
          </a:r>
          <a:r>
            <a:rPr lang="hr-HR" sz="1500" b="1" kern="1200"/>
            <a:t>projektni tim i dobra upravljačka struktura</a:t>
          </a:r>
          <a:endParaRPr lang="en-US" sz="1500" b="1" kern="1200"/>
        </a:p>
        <a:p>
          <a:pPr marL="0" lvl="0" indent="0" algn="l" defTabSz="666750">
            <a:lnSpc>
              <a:spcPct val="90000"/>
            </a:lnSpc>
            <a:spcBef>
              <a:spcPct val="0"/>
            </a:spcBef>
            <a:spcAft>
              <a:spcPct val="35000"/>
            </a:spcAft>
            <a:buNone/>
          </a:pPr>
          <a:r>
            <a:rPr lang="hr-HR" sz="1500" kern="1200"/>
            <a:t>Prikladnost, usklađenost, transparentnost </a:t>
          </a:r>
          <a:r>
            <a:rPr lang="hr-HR" sz="1500" b="1" kern="1200"/>
            <a:t>projektnog proračuna </a:t>
          </a:r>
          <a:endParaRPr lang="en-US" sz="1500" b="1" kern="1200"/>
        </a:p>
        <a:p>
          <a:pPr marL="0" lvl="0" indent="0" algn="l" defTabSz="666750">
            <a:lnSpc>
              <a:spcPct val="90000"/>
            </a:lnSpc>
            <a:spcBef>
              <a:spcPct val="0"/>
            </a:spcBef>
            <a:spcAft>
              <a:spcPct val="35000"/>
            </a:spcAft>
            <a:buNone/>
          </a:pPr>
          <a:r>
            <a:rPr lang="en-GB" sz="1500" b="1" kern="1200"/>
            <a:t>Zeleno upravljanje projektom</a:t>
          </a:r>
          <a:r>
            <a:rPr lang="en-GB" sz="1500" kern="1200"/>
            <a:t>; </a:t>
          </a:r>
          <a:r>
            <a:rPr lang="hr-HR" sz="1500" kern="1200"/>
            <a:t>korištenje zelene nabave i metoda za izračun utjecaja na okoliš projekta </a:t>
          </a:r>
          <a:endParaRPr lang="en-US" sz="1500" kern="1200"/>
        </a:p>
        <a:p>
          <a:pPr marL="0" lvl="0" indent="0" algn="l" defTabSz="666750">
            <a:lnSpc>
              <a:spcPct val="90000"/>
            </a:lnSpc>
            <a:spcBef>
              <a:spcPct val="0"/>
            </a:spcBef>
            <a:spcAft>
              <a:spcPct val="35000"/>
            </a:spcAft>
            <a:buNone/>
          </a:pPr>
          <a:r>
            <a:rPr lang="hr-HR" sz="1500" b="1" kern="1200"/>
            <a:t>Vrijednost za uloženi novac</a:t>
          </a:r>
          <a:endParaRPr lang="en-US" sz="1500" b="1" kern="1200"/>
        </a:p>
      </dsp:txBody>
      <dsp:txXfrm>
        <a:off x="7841249" y="854607"/>
        <a:ext cx="2422638" cy="378519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059BE8-CA67-457F-B94D-FA49BD0F7D7F}">
      <dsp:nvSpPr>
        <dsp:cNvPr id="0" name=""/>
        <dsp:cNvSpPr/>
      </dsp:nvSpPr>
      <dsp:spPr>
        <a:xfrm>
          <a:off x="258259" y="1137"/>
          <a:ext cx="2282532" cy="135326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i="1" kern="1200" err="1"/>
            <a:t>zaštita</a:t>
          </a:r>
          <a:r>
            <a:rPr lang="en-US" sz="2100" i="1" kern="1200"/>
            <a:t> </a:t>
          </a:r>
          <a:r>
            <a:rPr lang="en-US" sz="2100" i="1" kern="1200" err="1"/>
            <a:t>ugroženih</a:t>
          </a:r>
          <a:r>
            <a:rPr lang="en-US" sz="2100" i="1" kern="1200"/>
            <a:t> </a:t>
          </a:r>
          <a:r>
            <a:rPr lang="en-US" sz="2100" i="1" kern="1200" err="1"/>
            <a:t>vrsta</a:t>
          </a:r>
          <a:r>
            <a:rPr lang="en-US" sz="2100" i="1" kern="1200"/>
            <a:t> </a:t>
          </a:r>
          <a:r>
            <a:rPr lang="en-US" sz="2100" i="1" kern="1200" err="1"/>
            <a:t>divlje</a:t>
          </a:r>
          <a:r>
            <a:rPr lang="en-US" sz="2100" i="1" kern="1200"/>
            <a:t> </a:t>
          </a:r>
          <a:r>
            <a:rPr lang="en-US" sz="2100" i="1" kern="1200" err="1"/>
            <a:t>flore</a:t>
          </a:r>
          <a:r>
            <a:rPr lang="en-US" sz="2100" i="1" kern="1200"/>
            <a:t> </a:t>
          </a:r>
          <a:r>
            <a:rPr lang="en-US" sz="2100" i="1" kern="1200" err="1"/>
            <a:t>i</a:t>
          </a:r>
          <a:r>
            <a:rPr lang="en-US" sz="2100" i="1" kern="1200"/>
            <a:t> </a:t>
          </a:r>
          <a:r>
            <a:rPr lang="en-US" sz="2100" i="1" kern="1200" err="1"/>
            <a:t>faune</a:t>
          </a:r>
          <a:r>
            <a:rPr lang="en-US" sz="2100" i="1" kern="1200"/>
            <a:t> </a:t>
          </a:r>
          <a:endParaRPr lang="en-US" sz="2100" kern="1200"/>
        </a:p>
      </dsp:txBody>
      <dsp:txXfrm>
        <a:off x="258259" y="1137"/>
        <a:ext cx="2282532" cy="1353266"/>
      </dsp:txXfrm>
    </dsp:sp>
    <dsp:sp modelId="{2695F328-11DC-43BC-A6D2-03B1EA82B89A}">
      <dsp:nvSpPr>
        <dsp:cNvPr id="0" name=""/>
        <dsp:cNvSpPr/>
      </dsp:nvSpPr>
      <dsp:spPr>
        <a:xfrm>
          <a:off x="2766336" y="1137"/>
          <a:ext cx="2255444" cy="135326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i="1" kern="1200"/>
            <a:t>Natura 2000 </a:t>
          </a:r>
          <a:r>
            <a:rPr lang="en-US" sz="2100" i="1" kern="1200" err="1"/>
            <a:t>područja</a:t>
          </a:r>
          <a:r>
            <a:rPr lang="en-US" sz="2100" i="1" kern="1200"/>
            <a:t>  </a:t>
          </a:r>
          <a:endParaRPr lang="en-US" sz="2100" kern="1200"/>
        </a:p>
      </dsp:txBody>
      <dsp:txXfrm>
        <a:off x="2766336" y="1137"/>
        <a:ext cx="2255444" cy="1353266"/>
      </dsp:txXfrm>
    </dsp:sp>
    <dsp:sp modelId="{47B4AF1D-76AD-47CF-9C2D-FA25AA15F21C}">
      <dsp:nvSpPr>
        <dsp:cNvPr id="0" name=""/>
        <dsp:cNvSpPr/>
      </dsp:nvSpPr>
      <dsp:spPr>
        <a:xfrm>
          <a:off x="5247324" y="1137"/>
          <a:ext cx="2255444" cy="135326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i="1" kern="1200" err="1"/>
            <a:t>smanjenje</a:t>
          </a:r>
          <a:r>
            <a:rPr lang="en-US" sz="2100" i="1" kern="1200"/>
            <a:t> pada </a:t>
          </a:r>
          <a:r>
            <a:rPr lang="en-US" sz="2100" i="1" kern="1200" err="1"/>
            <a:t>brojnosti</a:t>
          </a:r>
          <a:r>
            <a:rPr lang="en-US" sz="2100" i="1" kern="1200"/>
            <a:t> </a:t>
          </a:r>
          <a:r>
            <a:rPr lang="en-US" sz="2100" i="1" kern="1200" err="1"/>
            <a:t>divljih</a:t>
          </a:r>
          <a:r>
            <a:rPr lang="en-US" sz="2100" i="1" kern="1200"/>
            <a:t> </a:t>
          </a:r>
          <a:r>
            <a:rPr lang="en-US" sz="2100" i="1" kern="1200" err="1"/>
            <a:t>oprašivača</a:t>
          </a:r>
          <a:endParaRPr lang="en-US" sz="2100" kern="1200"/>
        </a:p>
      </dsp:txBody>
      <dsp:txXfrm>
        <a:off x="5247324" y="1137"/>
        <a:ext cx="2255444" cy="1353266"/>
      </dsp:txXfrm>
    </dsp:sp>
    <dsp:sp modelId="{8FD645D1-A330-43D3-80B0-D19E732A3817}">
      <dsp:nvSpPr>
        <dsp:cNvPr id="0" name=""/>
        <dsp:cNvSpPr/>
      </dsp:nvSpPr>
      <dsp:spPr>
        <a:xfrm>
          <a:off x="7728313" y="1137"/>
          <a:ext cx="2255444" cy="135326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i="1" kern="1200" err="1"/>
            <a:t>vraćanje</a:t>
          </a:r>
          <a:r>
            <a:rPr lang="en-US" sz="2100" i="1" kern="1200"/>
            <a:t> </a:t>
          </a:r>
          <a:r>
            <a:rPr lang="en-US" sz="2100" i="1" kern="1200" err="1"/>
            <a:t>prirode</a:t>
          </a:r>
          <a:r>
            <a:rPr lang="en-US" sz="2100" i="1" kern="1200"/>
            <a:t> </a:t>
          </a:r>
          <a:r>
            <a:rPr lang="en-US" sz="2100" i="1" kern="1200" err="1"/>
            <a:t>na</a:t>
          </a:r>
          <a:r>
            <a:rPr lang="en-US" sz="2100" i="1" kern="1200"/>
            <a:t> </a:t>
          </a:r>
          <a:r>
            <a:rPr lang="en-US" sz="2100" i="1" kern="1200" err="1"/>
            <a:t>poljoprivredne</a:t>
          </a:r>
          <a:r>
            <a:rPr lang="en-US" sz="2100" i="1" kern="1200"/>
            <a:t> </a:t>
          </a:r>
          <a:r>
            <a:rPr lang="en-US" sz="2100" i="1" kern="1200" err="1"/>
            <a:t>površine</a:t>
          </a:r>
          <a:endParaRPr lang="en-US" sz="2100" kern="1200"/>
        </a:p>
      </dsp:txBody>
      <dsp:txXfrm>
        <a:off x="7728313" y="1137"/>
        <a:ext cx="2255444" cy="1353266"/>
      </dsp:txXfrm>
    </dsp:sp>
    <dsp:sp modelId="{0F1FD9DB-20B2-4EDE-9B11-0ACB8577F68A}">
      <dsp:nvSpPr>
        <dsp:cNvPr id="0" name=""/>
        <dsp:cNvSpPr/>
      </dsp:nvSpPr>
      <dsp:spPr>
        <a:xfrm>
          <a:off x="271803" y="1553817"/>
          <a:ext cx="2255444" cy="135326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i="1" kern="1200" err="1"/>
            <a:t>poboljšanje</a:t>
          </a:r>
          <a:r>
            <a:rPr lang="en-US" sz="2100" i="1" kern="1200"/>
            <a:t> </a:t>
          </a:r>
          <a:r>
            <a:rPr lang="en-US" sz="2100" i="1" kern="1200" err="1"/>
            <a:t>prirodnih</a:t>
          </a:r>
          <a:r>
            <a:rPr lang="en-US" sz="2100" i="1" kern="1200"/>
            <a:t> </a:t>
          </a:r>
          <a:r>
            <a:rPr lang="en-US" sz="2100" i="1" kern="1200" err="1"/>
            <a:t>ili</a:t>
          </a:r>
          <a:r>
            <a:rPr lang="en-US" sz="2100" i="1" kern="1200"/>
            <a:t> </a:t>
          </a:r>
          <a:r>
            <a:rPr lang="en-US" sz="2100" i="1" kern="1200" err="1"/>
            <a:t>poluprirodnih</a:t>
          </a:r>
          <a:r>
            <a:rPr lang="en-US" sz="2100" i="1" kern="1200"/>
            <a:t> </a:t>
          </a:r>
          <a:r>
            <a:rPr lang="en-US" sz="2100" i="1" kern="1200" err="1"/>
            <a:t>staništa</a:t>
          </a:r>
          <a:r>
            <a:rPr lang="en-US" sz="2100" i="1" kern="1200"/>
            <a:t> </a:t>
          </a:r>
          <a:endParaRPr lang="en-US" sz="2100" kern="1200"/>
        </a:p>
      </dsp:txBody>
      <dsp:txXfrm>
        <a:off x="271803" y="1553817"/>
        <a:ext cx="2255444" cy="1353266"/>
      </dsp:txXfrm>
    </dsp:sp>
    <dsp:sp modelId="{A8C38D4F-2595-4ABB-8FE6-E734193C8B7B}">
      <dsp:nvSpPr>
        <dsp:cNvPr id="0" name=""/>
        <dsp:cNvSpPr/>
      </dsp:nvSpPr>
      <dsp:spPr>
        <a:xfrm>
          <a:off x="2752792" y="1579948"/>
          <a:ext cx="2255444" cy="135326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i="1" kern="1200" err="1"/>
            <a:t>proširenje</a:t>
          </a:r>
          <a:r>
            <a:rPr lang="en-US" sz="2100" i="1" kern="1200"/>
            <a:t> </a:t>
          </a:r>
          <a:r>
            <a:rPr lang="en-US" sz="2100" i="1" kern="1200" err="1"/>
            <a:t>zaštićenih</a:t>
          </a:r>
          <a:r>
            <a:rPr lang="en-US" sz="2100" i="1" kern="1200"/>
            <a:t> </a:t>
          </a:r>
          <a:r>
            <a:rPr lang="en-US" sz="2100" i="1" kern="1200" err="1"/>
            <a:t>područja</a:t>
          </a:r>
          <a:r>
            <a:rPr lang="en-US" sz="2100" i="1" kern="1200"/>
            <a:t>  </a:t>
          </a:r>
          <a:endParaRPr lang="en-US" sz="2100" kern="1200"/>
        </a:p>
      </dsp:txBody>
      <dsp:txXfrm>
        <a:off x="2752792" y="1579948"/>
        <a:ext cx="2255444" cy="1353266"/>
      </dsp:txXfrm>
    </dsp:sp>
    <dsp:sp modelId="{26BBE93E-9F18-4B0B-9F36-1C48F8B0C7A3}">
      <dsp:nvSpPr>
        <dsp:cNvPr id="0" name=""/>
        <dsp:cNvSpPr/>
      </dsp:nvSpPr>
      <dsp:spPr>
        <a:xfrm>
          <a:off x="5233780" y="1579948"/>
          <a:ext cx="2255444" cy="135326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i="1" kern="1200" err="1"/>
            <a:t>ekološki</a:t>
          </a:r>
          <a:r>
            <a:rPr lang="en-US" sz="2100" i="1" kern="1200"/>
            <a:t> </a:t>
          </a:r>
          <a:r>
            <a:rPr lang="en-US" sz="2100" i="1" kern="1200" err="1"/>
            <a:t>koridori</a:t>
          </a:r>
          <a:r>
            <a:rPr lang="en-US" sz="2100" i="1" kern="1200"/>
            <a:t> </a:t>
          </a:r>
          <a:endParaRPr lang="en-US" sz="2100" kern="1200"/>
        </a:p>
      </dsp:txBody>
      <dsp:txXfrm>
        <a:off x="5233780" y="1579948"/>
        <a:ext cx="2255444" cy="1353266"/>
      </dsp:txXfrm>
    </dsp:sp>
    <dsp:sp modelId="{BEB74FCF-359A-48E4-B226-815D68B9E285}">
      <dsp:nvSpPr>
        <dsp:cNvPr id="0" name=""/>
        <dsp:cNvSpPr/>
      </dsp:nvSpPr>
      <dsp:spPr>
        <a:xfrm>
          <a:off x="7714769" y="1579948"/>
          <a:ext cx="2255444" cy="135326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i="1" kern="1200" err="1"/>
            <a:t>zelena</a:t>
          </a:r>
          <a:r>
            <a:rPr lang="en-US" sz="2100" i="1" kern="1200"/>
            <a:t> </a:t>
          </a:r>
          <a:r>
            <a:rPr lang="en-US" sz="2100" i="1" kern="1200" err="1"/>
            <a:t>i</a:t>
          </a:r>
          <a:r>
            <a:rPr lang="en-US" sz="2100" i="1" kern="1200"/>
            <a:t> </a:t>
          </a:r>
          <a:r>
            <a:rPr lang="en-US" sz="2100" i="1" kern="1200" err="1"/>
            <a:t>plava</a:t>
          </a:r>
          <a:r>
            <a:rPr lang="en-US" sz="2100" i="1" kern="1200"/>
            <a:t> </a:t>
          </a:r>
          <a:r>
            <a:rPr lang="en-US" sz="2100" i="1" kern="1200" err="1"/>
            <a:t>infrastruktura</a:t>
          </a:r>
          <a:endParaRPr lang="en-US" sz="2100" kern="1200"/>
        </a:p>
      </dsp:txBody>
      <dsp:txXfrm>
        <a:off x="7714769" y="1579948"/>
        <a:ext cx="2255444" cy="135326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6FA980-A297-4777-989F-62E0AB019AC8}">
      <dsp:nvSpPr>
        <dsp:cNvPr id="0" name=""/>
        <dsp:cNvSpPr/>
      </dsp:nvSpPr>
      <dsp:spPr>
        <a:xfrm>
          <a:off x="746257" y="295"/>
          <a:ext cx="2185334" cy="131120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i="1" kern="1200" err="1"/>
            <a:t>oporaba</a:t>
          </a:r>
          <a:r>
            <a:rPr lang="en-US" sz="2600" i="1" kern="1200"/>
            <a:t> </a:t>
          </a:r>
          <a:r>
            <a:rPr lang="en-US" sz="2600" i="1" kern="1200" err="1"/>
            <a:t>resursa</a:t>
          </a:r>
          <a:r>
            <a:rPr lang="en-US" sz="2600" i="1" kern="1200"/>
            <a:t> </a:t>
          </a:r>
          <a:r>
            <a:rPr lang="en-US" sz="2600" i="1" kern="1200" err="1"/>
            <a:t>iz</a:t>
          </a:r>
          <a:r>
            <a:rPr lang="en-US" sz="2600" i="1" kern="1200"/>
            <a:t> </a:t>
          </a:r>
          <a:r>
            <a:rPr lang="en-US" sz="2600" i="1" kern="1200" err="1"/>
            <a:t>otpada</a:t>
          </a:r>
          <a:r>
            <a:rPr lang="en-US" sz="2600" i="1" kern="1200"/>
            <a:t> </a:t>
          </a:r>
          <a:endParaRPr lang="en-US" sz="2600" kern="1200"/>
        </a:p>
      </dsp:txBody>
      <dsp:txXfrm>
        <a:off x="746257" y="295"/>
        <a:ext cx="2185334" cy="1311200"/>
      </dsp:txXfrm>
    </dsp:sp>
    <dsp:sp modelId="{C6AE40A3-763E-4447-834E-51FE0C676CF9}">
      <dsp:nvSpPr>
        <dsp:cNvPr id="0" name=""/>
        <dsp:cNvSpPr/>
      </dsp:nvSpPr>
      <dsp:spPr>
        <a:xfrm>
          <a:off x="3150124" y="295"/>
          <a:ext cx="2185334" cy="131120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i="1" kern="1200" err="1"/>
            <a:t>onečišćivači</a:t>
          </a:r>
          <a:r>
            <a:rPr lang="en-US" sz="2600" i="1" kern="1200"/>
            <a:t> </a:t>
          </a:r>
          <a:r>
            <a:rPr lang="en-US" sz="2600" i="1" kern="1200" err="1"/>
            <a:t>zraka</a:t>
          </a:r>
          <a:r>
            <a:rPr lang="en-US" sz="2600" i="1" kern="1200"/>
            <a:t> </a:t>
          </a:r>
          <a:r>
            <a:rPr lang="en-US" sz="2600" i="1" kern="1200" err="1"/>
            <a:t>iz</a:t>
          </a:r>
          <a:r>
            <a:rPr lang="en-US" sz="2600" i="1" kern="1200"/>
            <a:t> </a:t>
          </a:r>
          <a:r>
            <a:rPr lang="en-US" sz="2600" i="1" kern="1200" err="1"/>
            <a:t>industrije</a:t>
          </a:r>
          <a:endParaRPr lang="en-US" sz="2600" kern="1200"/>
        </a:p>
      </dsp:txBody>
      <dsp:txXfrm>
        <a:off x="3150124" y="295"/>
        <a:ext cx="2185334" cy="1311200"/>
      </dsp:txXfrm>
    </dsp:sp>
    <dsp:sp modelId="{DF6598D6-A2CB-4F7A-BB69-73A064B48B9C}">
      <dsp:nvSpPr>
        <dsp:cNvPr id="0" name=""/>
        <dsp:cNvSpPr/>
      </dsp:nvSpPr>
      <dsp:spPr>
        <a:xfrm>
          <a:off x="5553992" y="295"/>
          <a:ext cx="2185334" cy="131120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i="1" kern="1200"/>
            <a:t>inovativne mjere uštede vode</a:t>
          </a:r>
          <a:endParaRPr lang="en-US" sz="2600" kern="1200"/>
        </a:p>
      </dsp:txBody>
      <dsp:txXfrm>
        <a:off x="5553992" y="295"/>
        <a:ext cx="2185334" cy="1311200"/>
      </dsp:txXfrm>
    </dsp:sp>
    <dsp:sp modelId="{BC5F8266-C720-48E3-87DF-7CC89152A339}">
      <dsp:nvSpPr>
        <dsp:cNvPr id="0" name=""/>
        <dsp:cNvSpPr/>
      </dsp:nvSpPr>
      <dsp:spPr>
        <a:xfrm>
          <a:off x="7957860" y="295"/>
          <a:ext cx="2185334" cy="131120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i="1" kern="1200" err="1"/>
            <a:t>podvodna</a:t>
          </a:r>
          <a:r>
            <a:rPr lang="en-US" sz="2600" i="1" kern="1200"/>
            <a:t> </a:t>
          </a:r>
          <a:r>
            <a:rPr lang="en-US" sz="2600" i="1" kern="1200" err="1"/>
            <a:t>buka</a:t>
          </a:r>
          <a:r>
            <a:rPr lang="en-US" sz="2600" i="1" kern="1200"/>
            <a:t> </a:t>
          </a:r>
          <a:endParaRPr lang="en-US" sz="2600" kern="1200"/>
        </a:p>
      </dsp:txBody>
      <dsp:txXfrm>
        <a:off x="7957860" y="295"/>
        <a:ext cx="2185334" cy="1311200"/>
      </dsp:txXfrm>
    </dsp:sp>
    <dsp:sp modelId="{5743E60C-19D4-4DC6-BEC2-AC35D6BB355E}">
      <dsp:nvSpPr>
        <dsp:cNvPr id="0" name=""/>
        <dsp:cNvSpPr/>
      </dsp:nvSpPr>
      <dsp:spPr>
        <a:xfrm>
          <a:off x="746257" y="1530029"/>
          <a:ext cx="2185334" cy="131120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i="1" kern="1200" err="1"/>
            <a:t>oštećenje</a:t>
          </a:r>
          <a:r>
            <a:rPr lang="en-US" sz="2600" i="1" kern="1200"/>
            <a:t> </a:t>
          </a:r>
          <a:r>
            <a:rPr lang="en-US" sz="2600" i="1" kern="1200" err="1"/>
            <a:t>morskog</a:t>
          </a:r>
          <a:r>
            <a:rPr lang="en-US" sz="2600" i="1" kern="1200"/>
            <a:t> </a:t>
          </a:r>
          <a:r>
            <a:rPr lang="en-US" sz="2600" i="1" kern="1200" err="1"/>
            <a:t>dna</a:t>
          </a:r>
          <a:endParaRPr lang="en-US" sz="2600" kern="1200"/>
        </a:p>
      </dsp:txBody>
      <dsp:txXfrm>
        <a:off x="746257" y="1530029"/>
        <a:ext cx="2185334" cy="1311200"/>
      </dsp:txXfrm>
    </dsp:sp>
    <dsp:sp modelId="{1B65D432-5B6D-41DF-B6CC-8A9857EFFE00}">
      <dsp:nvSpPr>
        <dsp:cNvPr id="0" name=""/>
        <dsp:cNvSpPr/>
      </dsp:nvSpPr>
      <dsp:spPr>
        <a:xfrm>
          <a:off x="3150124" y="1530029"/>
          <a:ext cx="2185334" cy="131120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i="1" kern="1200" err="1"/>
            <a:t>sprečavanje</a:t>
          </a:r>
          <a:r>
            <a:rPr lang="en-US" sz="2600" i="1" kern="1200"/>
            <a:t> </a:t>
          </a:r>
          <a:r>
            <a:rPr lang="en-US" sz="2600" i="1" kern="1200" err="1"/>
            <a:t>erozije</a:t>
          </a:r>
          <a:r>
            <a:rPr lang="en-US" sz="2600" i="1" kern="1200"/>
            <a:t> </a:t>
          </a:r>
          <a:r>
            <a:rPr lang="en-US" sz="2600" i="1" kern="1200" err="1"/>
            <a:t>tla</a:t>
          </a:r>
          <a:endParaRPr lang="en-US" sz="2600" kern="1200"/>
        </a:p>
      </dsp:txBody>
      <dsp:txXfrm>
        <a:off x="3150124" y="1530029"/>
        <a:ext cx="2185334" cy="1311200"/>
      </dsp:txXfrm>
    </dsp:sp>
    <dsp:sp modelId="{8578BC14-16DA-4341-96F1-E7C0A629CC51}">
      <dsp:nvSpPr>
        <dsp:cNvPr id="0" name=""/>
        <dsp:cNvSpPr/>
      </dsp:nvSpPr>
      <dsp:spPr>
        <a:xfrm>
          <a:off x="5553992" y="1530029"/>
          <a:ext cx="2185334" cy="131120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i="1" kern="1200" err="1"/>
            <a:t>posebno</a:t>
          </a:r>
          <a:r>
            <a:rPr lang="en-US" sz="2600" i="1" kern="1200"/>
            <a:t> </a:t>
          </a:r>
          <a:r>
            <a:rPr lang="en-US" sz="2600" i="1" kern="1200" err="1"/>
            <a:t>zabrinjavajuće</a:t>
          </a:r>
          <a:r>
            <a:rPr lang="en-US" sz="2600" i="1" kern="1200"/>
            <a:t> </a:t>
          </a:r>
          <a:r>
            <a:rPr lang="en-US" sz="2600" i="1" kern="1200" err="1"/>
            <a:t>tvari</a:t>
          </a:r>
          <a:r>
            <a:rPr lang="en-US" sz="2600" i="1" kern="1200"/>
            <a:t> </a:t>
          </a:r>
          <a:endParaRPr lang="en-US" sz="2600" kern="1200"/>
        </a:p>
      </dsp:txBody>
      <dsp:txXfrm>
        <a:off x="5553992" y="1530029"/>
        <a:ext cx="2185334" cy="1311200"/>
      </dsp:txXfrm>
    </dsp:sp>
    <dsp:sp modelId="{D9229E3F-3EC9-4A0F-BF7C-2EB2D0C0E2AF}">
      <dsp:nvSpPr>
        <dsp:cNvPr id="0" name=""/>
        <dsp:cNvSpPr/>
      </dsp:nvSpPr>
      <dsp:spPr>
        <a:xfrm>
          <a:off x="7957860" y="1530029"/>
          <a:ext cx="2185334" cy="131120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i="1" kern="1200" err="1"/>
            <a:t>sanacija</a:t>
          </a:r>
          <a:r>
            <a:rPr lang="en-US" sz="2600" i="1" kern="1200"/>
            <a:t> </a:t>
          </a:r>
          <a:r>
            <a:rPr lang="en-US" sz="2600" i="1" kern="1200" err="1"/>
            <a:t>onečišćenja</a:t>
          </a:r>
          <a:endParaRPr lang="en-US" sz="2600" kern="1200"/>
        </a:p>
      </dsp:txBody>
      <dsp:txXfrm>
        <a:off x="7957860" y="1530029"/>
        <a:ext cx="2185334" cy="131120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631C20-931C-4A60-B7EE-221A0AE293A7}">
      <dsp:nvSpPr>
        <dsp:cNvPr id="0" name=""/>
        <dsp:cNvSpPr/>
      </dsp:nvSpPr>
      <dsp:spPr>
        <a:xfrm>
          <a:off x="647389" y="703"/>
          <a:ext cx="2390620" cy="143437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i="1" kern="1200" err="1"/>
            <a:t>smanjenje</a:t>
          </a:r>
          <a:r>
            <a:rPr lang="en-US" sz="1800" i="1" kern="1200"/>
            <a:t> </a:t>
          </a:r>
          <a:r>
            <a:rPr lang="en-US" sz="1800" i="1" kern="1200" err="1"/>
            <a:t>emisija</a:t>
          </a:r>
          <a:r>
            <a:rPr lang="en-US" sz="1800" i="1" kern="1200"/>
            <a:t> </a:t>
          </a:r>
          <a:r>
            <a:rPr lang="en-US" sz="1800" i="1" kern="1200" err="1"/>
            <a:t>stakleničkih</a:t>
          </a:r>
          <a:r>
            <a:rPr lang="en-US" sz="1800" i="1" kern="1200"/>
            <a:t> </a:t>
          </a:r>
          <a:r>
            <a:rPr lang="en-US" sz="1800" i="1" kern="1200" err="1"/>
            <a:t>plinova</a:t>
          </a:r>
          <a:r>
            <a:rPr lang="en-US" sz="1800" i="1" kern="1200"/>
            <a:t> </a:t>
          </a:r>
          <a:endParaRPr lang="en-US" sz="1800" kern="1200"/>
        </a:p>
      </dsp:txBody>
      <dsp:txXfrm>
        <a:off x="647389" y="703"/>
        <a:ext cx="2390620" cy="1434372"/>
      </dsp:txXfrm>
    </dsp:sp>
    <dsp:sp modelId="{E4234FF7-A6AE-434F-918F-68F544236CF2}">
      <dsp:nvSpPr>
        <dsp:cNvPr id="0" name=""/>
        <dsp:cNvSpPr/>
      </dsp:nvSpPr>
      <dsp:spPr>
        <a:xfrm>
          <a:off x="3277072" y="703"/>
          <a:ext cx="2390620" cy="143437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i="1" kern="1200" err="1"/>
            <a:t>razvoj</a:t>
          </a:r>
          <a:r>
            <a:rPr lang="en-US" sz="1800" i="1" kern="1200"/>
            <a:t> </a:t>
          </a:r>
          <a:r>
            <a:rPr lang="en-US" sz="1800" i="1" kern="1200" err="1"/>
            <a:t>praksi</a:t>
          </a:r>
          <a:r>
            <a:rPr lang="en-US" sz="1800" i="1" kern="1200"/>
            <a:t> </a:t>
          </a:r>
          <a:r>
            <a:rPr lang="en-US" sz="1800" i="1" kern="1200" err="1"/>
            <a:t>upravljanja</a:t>
          </a:r>
          <a:r>
            <a:rPr lang="en-US" sz="1800" i="1" kern="1200"/>
            <a:t> </a:t>
          </a:r>
          <a:r>
            <a:rPr lang="en-US" sz="1800" i="1" kern="1200" err="1"/>
            <a:t>kopnom</a:t>
          </a:r>
          <a:r>
            <a:rPr lang="en-US" sz="1800" i="1" kern="1200"/>
            <a:t> </a:t>
          </a:r>
          <a:r>
            <a:rPr lang="en-US" sz="1800" i="1" kern="1200" err="1"/>
            <a:t>i</a:t>
          </a:r>
          <a:r>
            <a:rPr lang="en-US" sz="1800" i="1" kern="1200"/>
            <a:t> </a:t>
          </a:r>
          <a:r>
            <a:rPr lang="en-US" sz="1800" i="1" kern="1200" err="1"/>
            <a:t>morem</a:t>
          </a:r>
          <a:r>
            <a:rPr lang="en-US" sz="1800" i="1" kern="1200"/>
            <a:t> </a:t>
          </a:r>
          <a:r>
            <a:rPr lang="en-US" sz="1800" i="1" kern="1200" err="1"/>
            <a:t>koje</a:t>
          </a:r>
          <a:r>
            <a:rPr lang="en-US" sz="1800" i="1" kern="1200"/>
            <a:t> </a:t>
          </a:r>
          <a:r>
            <a:rPr lang="en-US" sz="1800" i="1" kern="1200" err="1"/>
            <a:t>utječu</a:t>
          </a:r>
          <a:r>
            <a:rPr lang="en-US" sz="1800" i="1" kern="1200"/>
            <a:t> </a:t>
          </a:r>
          <a:r>
            <a:rPr lang="en-US" sz="1800" i="1" kern="1200" err="1"/>
            <a:t>na</a:t>
          </a:r>
          <a:r>
            <a:rPr lang="en-US" sz="1800" i="1" kern="1200"/>
            <a:t> </a:t>
          </a:r>
          <a:r>
            <a:rPr lang="en-US" sz="1800" i="1" kern="1200" err="1"/>
            <a:t>emisije</a:t>
          </a:r>
          <a:r>
            <a:rPr lang="en-US" sz="1800" i="1" kern="1200"/>
            <a:t> </a:t>
          </a:r>
          <a:r>
            <a:rPr lang="en-US" sz="1800" i="1" kern="1200" err="1"/>
            <a:t>i</a:t>
          </a:r>
          <a:r>
            <a:rPr lang="en-US" sz="1800" i="1" kern="1200"/>
            <a:t> </a:t>
          </a:r>
          <a:r>
            <a:rPr lang="en-US" sz="1800" i="1" kern="1200" err="1"/>
            <a:t>uklanjanje</a:t>
          </a:r>
          <a:r>
            <a:rPr lang="en-US" sz="1800" i="1" kern="1200"/>
            <a:t> </a:t>
          </a:r>
          <a:r>
            <a:rPr lang="en-US" sz="1800" i="1" kern="1200" err="1"/>
            <a:t>emisija</a:t>
          </a:r>
          <a:r>
            <a:rPr lang="en-US" sz="1800" i="1" kern="1200"/>
            <a:t> </a:t>
          </a:r>
          <a:endParaRPr lang="en-US" sz="1800" kern="1200"/>
        </a:p>
      </dsp:txBody>
      <dsp:txXfrm>
        <a:off x="3277072" y="703"/>
        <a:ext cx="2390620" cy="1434372"/>
      </dsp:txXfrm>
    </dsp:sp>
    <dsp:sp modelId="{52DBE155-72A9-468D-B6A3-81848F6097A7}">
      <dsp:nvSpPr>
        <dsp:cNvPr id="0" name=""/>
        <dsp:cNvSpPr/>
      </dsp:nvSpPr>
      <dsp:spPr>
        <a:xfrm>
          <a:off x="5906755" y="703"/>
          <a:ext cx="2390620" cy="143437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i="1" kern="1200"/>
            <a:t>očuvanje i poboljšanje prirodnih ponora ugljika </a:t>
          </a:r>
          <a:endParaRPr lang="en-US" sz="1800" kern="1200"/>
        </a:p>
      </dsp:txBody>
      <dsp:txXfrm>
        <a:off x="5906755" y="703"/>
        <a:ext cx="2390620" cy="1434372"/>
      </dsp:txXfrm>
    </dsp:sp>
    <dsp:sp modelId="{1934A78F-8CFC-4B45-AEC4-624324F751CE}">
      <dsp:nvSpPr>
        <dsp:cNvPr id="0" name=""/>
        <dsp:cNvSpPr/>
      </dsp:nvSpPr>
      <dsp:spPr>
        <a:xfrm>
          <a:off x="8536437" y="703"/>
          <a:ext cx="2390620" cy="143437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i="1" kern="1200" err="1"/>
            <a:t>strategije</a:t>
          </a:r>
          <a:r>
            <a:rPr lang="en-US" sz="1800" i="1" kern="1200"/>
            <a:t> </a:t>
          </a:r>
          <a:r>
            <a:rPr lang="en-US" sz="1800" i="1" kern="1200" err="1"/>
            <a:t>i</a:t>
          </a:r>
          <a:r>
            <a:rPr lang="en-US" sz="1800" i="1" kern="1200"/>
            <a:t> </a:t>
          </a:r>
          <a:r>
            <a:rPr lang="en-US" sz="1800" i="1" kern="1200" err="1"/>
            <a:t>planovi</a:t>
          </a:r>
          <a:r>
            <a:rPr lang="en-US" sz="1800" i="1" kern="1200"/>
            <a:t> </a:t>
          </a:r>
          <a:r>
            <a:rPr lang="en-US" sz="1800" i="1" kern="1200" err="1"/>
            <a:t>prilagodbe</a:t>
          </a:r>
          <a:r>
            <a:rPr lang="en-US" sz="1800" i="1" kern="1200"/>
            <a:t> </a:t>
          </a:r>
          <a:endParaRPr lang="en-US" sz="1800" kern="1200"/>
        </a:p>
      </dsp:txBody>
      <dsp:txXfrm>
        <a:off x="8536437" y="703"/>
        <a:ext cx="2390620" cy="1434372"/>
      </dsp:txXfrm>
    </dsp:sp>
    <dsp:sp modelId="{87ECE464-3698-48CA-A8E4-7731EFD17291}">
      <dsp:nvSpPr>
        <dsp:cNvPr id="0" name=""/>
        <dsp:cNvSpPr/>
      </dsp:nvSpPr>
      <dsp:spPr>
        <a:xfrm>
          <a:off x="647389" y="1674138"/>
          <a:ext cx="2390620" cy="143437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i="1" kern="1200"/>
            <a:t>prirodna rješenja za upravljanje kopnom, obalama i morskim područjima </a:t>
          </a:r>
          <a:endParaRPr lang="en-US" sz="1800" kern="1200"/>
        </a:p>
      </dsp:txBody>
      <dsp:txXfrm>
        <a:off x="647389" y="1674138"/>
        <a:ext cx="2390620" cy="1434372"/>
      </dsp:txXfrm>
    </dsp:sp>
    <dsp:sp modelId="{EB3AD177-AF52-4DB9-8DD6-A3E487D4847C}">
      <dsp:nvSpPr>
        <dsp:cNvPr id="0" name=""/>
        <dsp:cNvSpPr/>
      </dsp:nvSpPr>
      <dsp:spPr>
        <a:xfrm>
          <a:off x="3277072" y="1674138"/>
          <a:ext cx="2390620" cy="143437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i="1" kern="1200"/>
            <a:t>prilagodba gradova i regija klimatskim promjenama </a:t>
          </a:r>
          <a:endParaRPr lang="en-US" sz="1800" kern="1200"/>
        </a:p>
      </dsp:txBody>
      <dsp:txXfrm>
        <a:off x="3277072" y="1674138"/>
        <a:ext cx="2390620" cy="1434372"/>
      </dsp:txXfrm>
    </dsp:sp>
    <dsp:sp modelId="{437D7CA7-F6D0-4DD4-92CA-CF10DAB71300}">
      <dsp:nvSpPr>
        <dsp:cNvPr id="0" name=""/>
        <dsp:cNvSpPr/>
      </dsp:nvSpPr>
      <dsp:spPr>
        <a:xfrm>
          <a:off x="5906755" y="1674138"/>
          <a:ext cx="2390620" cy="143437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i="1" kern="1200" err="1"/>
            <a:t>otpornost</a:t>
          </a:r>
          <a:r>
            <a:rPr lang="en-US" sz="1800" i="1" kern="1200"/>
            <a:t> </a:t>
          </a:r>
          <a:r>
            <a:rPr lang="en-US" sz="1800" i="1" kern="1200" err="1"/>
            <a:t>infrastrukture</a:t>
          </a:r>
          <a:r>
            <a:rPr lang="en-US" sz="1800" i="1" kern="1200"/>
            <a:t> </a:t>
          </a:r>
          <a:r>
            <a:rPr lang="en-US" sz="1800" i="1" kern="1200" err="1"/>
            <a:t>i</a:t>
          </a:r>
          <a:r>
            <a:rPr lang="en-US" sz="1800" i="1" kern="1200"/>
            <a:t> </a:t>
          </a:r>
          <a:r>
            <a:rPr lang="en-US" sz="1800" i="1" kern="1200" err="1"/>
            <a:t>zgrada</a:t>
          </a:r>
          <a:endParaRPr lang="en-US" sz="1800" kern="1200"/>
        </a:p>
      </dsp:txBody>
      <dsp:txXfrm>
        <a:off x="5906755" y="1674138"/>
        <a:ext cx="2390620" cy="1434372"/>
      </dsp:txXfrm>
    </dsp:sp>
    <dsp:sp modelId="{7D9AFB4F-73C2-437E-A530-72D09D9DB6DD}">
      <dsp:nvSpPr>
        <dsp:cNvPr id="0" name=""/>
        <dsp:cNvSpPr/>
      </dsp:nvSpPr>
      <dsp:spPr>
        <a:xfrm>
          <a:off x="8536437" y="1674138"/>
          <a:ext cx="2390620" cy="143437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i="1" kern="1200"/>
            <a:t>upravljanje vodama</a:t>
          </a:r>
          <a:endParaRPr lang="en-US" sz="1800" kern="1200"/>
        </a:p>
      </dsp:txBody>
      <dsp:txXfrm>
        <a:off x="8536437" y="1674138"/>
        <a:ext cx="2390620" cy="143437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52973B-8FF4-4696-AA2D-0F93394A6145}">
      <dsp:nvSpPr>
        <dsp:cNvPr id="0" name=""/>
        <dsp:cNvSpPr/>
      </dsp:nvSpPr>
      <dsp:spPr>
        <a:xfrm>
          <a:off x="0" y="669778"/>
          <a:ext cx="10515600" cy="807975"/>
        </a:xfrm>
        <a:prstGeom prst="rect">
          <a:avLst/>
        </a:prstGeom>
        <a:solidFill>
          <a:schemeClr val="accent6">
            <a:alpha val="90000"/>
            <a:tint val="4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16127" tIns="395732" rIns="816127" bIns="135128" numCol="1" spcCol="1270" anchor="t" anchorCtr="0">
          <a:noAutofit/>
        </a:bodyPr>
        <a:lstStyle/>
        <a:p>
          <a:pPr marL="171450" lvl="1" indent="-171450" algn="l" defTabSz="844550">
            <a:lnSpc>
              <a:spcPct val="90000"/>
            </a:lnSpc>
            <a:spcBef>
              <a:spcPct val="0"/>
            </a:spcBef>
            <a:spcAft>
              <a:spcPct val="15000"/>
            </a:spcAft>
            <a:buFont typeface="Arial" panose="020B0604020202020204" pitchFamily="34" charset="0"/>
            <a:buChar char="•"/>
          </a:pPr>
          <a:r>
            <a:rPr lang="hr-HR" sz="1900" b="1" kern="1200"/>
            <a:t>Dugoročni utjecaj: projekt je održiv ako se njegov utjecaj nastavlja bez EU financiranja</a:t>
          </a:r>
        </a:p>
      </dsp:txBody>
      <dsp:txXfrm>
        <a:off x="0" y="669778"/>
        <a:ext cx="10515600" cy="807975"/>
      </dsp:txXfrm>
    </dsp:sp>
    <dsp:sp modelId="{4F2B6A7C-39C4-4B96-9F99-6E7FBCCFFD42}">
      <dsp:nvSpPr>
        <dsp:cNvPr id="0" name=""/>
        <dsp:cNvSpPr/>
      </dsp:nvSpPr>
      <dsp:spPr>
        <a:xfrm>
          <a:off x="320021" y="134003"/>
          <a:ext cx="6789418" cy="727988"/>
        </a:xfrm>
        <a:prstGeom prst="roundRect">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1066800">
            <a:lnSpc>
              <a:spcPct val="90000"/>
            </a:lnSpc>
            <a:spcBef>
              <a:spcPct val="0"/>
            </a:spcBef>
            <a:spcAft>
              <a:spcPct val="35000"/>
            </a:spcAft>
            <a:buNone/>
          </a:pPr>
          <a:r>
            <a:rPr lang="hr-HR" sz="2400" b="1" kern="1200" err="1"/>
            <a:t>Sustainability</a:t>
          </a:r>
          <a:r>
            <a:rPr lang="hr-HR" sz="2400" b="1" kern="1200"/>
            <a:t> - održivost projektnih rezultata</a:t>
          </a:r>
        </a:p>
      </dsp:txBody>
      <dsp:txXfrm>
        <a:off x="355558" y="169540"/>
        <a:ext cx="6718344" cy="656914"/>
      </dsp:txXfrm>
    </dsp:sp>
    <dsp:sp modelId="{508D9BB5-EB11-4723-93D2-E0973F376DDD}">
      <dsp:nvSpPr>
        <dsp:cNvPr id="0" name=""/>
        <dsp:cNvSpPr/>
      </dsp:nvSpPr>
      <dsp:spPr>
        <a:xfrm>
          <a:off x="0" y="1860793"/>
          <a:ext cx="10515600" cy="1077300"/>
        </a:xfrm>
        <a:prstGeom prst="rect">
          <a:avLst/>
        </a:prstGeom>
        <a:solidFill>
          <a:schemeClr val="accent6">
            <a:alpha val="90000"/>
            <a:tint val="4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16127" tIns="395732" rIns="816127" bIns="135128" numCol="1" spcCol="1270" anchor="t" anchorCtr="0">
          <a:noAutofit/>
        </a:bodyPr>
        <a:lstStyle/>
        <a:p>
          <a:pPr marL="171450" lvl="1" indent="-171450" algn="l" defTabSz="844550">
            <a:lnSpc>
              <a:spcPct val="90000"/>
            </a:lnSpc>
            <a:spcBef>
              <a:spcPct val="0"/>
            </a:spcBef>
            <a:spcAft>
              <a:spcPct val="15000"/>
            </a:spcAft>
            <a:buFont typeface="Arial" panose="020B0604020202020204" pitchFamily="34" charset="0"/>
            <a:buChar char="•"/>
          </a:pPr>
          <a:r>
            <a:rPr lang="hr-HR" sz="1900" b="1" kern="1200"/>
            <a:t>Može li se projektni pristup kopirati ili prilagoditi u drugim regijama, sektorima ili kontekstima?</a:t>
          </a:r>
        </a:p>
      </dsp:txBody>
      <dsp:txXfrm>
        <a:off x="0" y="1860793"/>
        <a:ext cx="10515600" cy="1077300"/>
      </dsp:txXfrm>
    </dsp:sp>
    <dsp:sp modelId="{F2015688-21F9-42B7-9D65-2AA334E6B4A5}">
      <dsp:nvSpPr>
        <dsp:cNvPr id="0" name=""/>
        <dsp:cNvSpPr/>
      </dsp:nvSpPr>
      <dsp:spPr>
        <a:xfrm>
          <a:off x="274320" y="1559668"/>
          <a:ext cx="7383738" cy="560880"/>
        </a:xfrm>
        <a:prstGeom prst="roundRect">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1066800">
            <a:lnSpc>
              <a:spcPct val="90000"/>
            </a:lnSpc>
            <a:spcBef>
              <a:spcPct val="0"/>
            </a:spcBef>
            <a:spcAft>
              <a:spcPct val="35000"/>
            </a:spcAft>
            <a:buNone/>
          </a:pPr>
          <a:r>
            <a:rPr lang="hr-HR" sz="2400" b="1" kern="1200" err="1">
              <a:solidFill>
                <a:prstClr val="black">
                  <a:hueOff val="0"/>
                  <a:satOff val="0"/>
                  <a:lumOff val="0"/>
                  <a:alphaOff val="0"/>
                </a:prstClr>
              </a:solidFill>
              <a:latin typeface="Calibri"/>
              <a:ea typeface="+mn-ea"/>
              <a:cs typeface="+mn-cs"/>
            </a:rPr>
            <a:t>Replicability</a:t>
          </a:r>
          <a:r>
            <a:rPr lang="hr-HR" sz="2400" b="1" kern="1200">
              <a:solidFill>
                <a:prstClr val="black">
                  <a:hueOff val="0"/>
                  <a:satOff val="0"/>
                  <a:lumOff val="0"/>
                  <a:alphaOff val="0"/>
                </a:prstClr>
              </a:solidFill>
              <a:latin typeface="Calibri"/>
              <a:ea typeface="+mn-ea"/>
              <a:cs typeface="+mn-cs"/>
            </a:rPr>
            <a:t> – ponovljivost projektnih rezultata</a:t>
          </a:r>
        </a:p>
      </dsp:txBody>
      <dsp:txXfrm>
        <a:off x="301700" y="1587048"/>
        <a:ext cx="7328978" cy="506120"/>
      </dsp:txXfrm>
    </dsp:sp>
    <dsp:sp modelId="{F06E1BE9-A38E-4F6F-9216-125CEA3AE5E7}">
      <dsp:nvSpPr>
        <dsp:cNvPr id="0" name=""/>
        <dsp:cNvSpPr/>
      </dsp:nvSpPr>
      <dsp:spPr>
        <a:xfrm>
          <a:off x="0" y="3321133"/>
          <a:ext cx="10515600" cy="807975"/>
        </a:xfrm>
        <a:prstGeom prst="rect">
          <a:avLst/>
        </a:prstGeom>
        <a:solidFill>
          <a:schemeClr val="accent6">
            <a:alpha val="90000"/>
            <a:tint val="4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16127" tIns="395732" rIns="816127" bIns="135128" numCol="1" spcCol="1270" anchor="t" anchorCtr="0">
          <a:noAutofit/>
        </a:bodyPr>
        <a:lstStyle/>
        <a:p>
          <a:pPr marL="171450" lvl="1" indent="-171450" algn="l" defTabSz="844550">
            <a:lnSpc>
              <a:spcPct val="90000"/>
            </a:lnSpc>
            <a:spcBef>
              <a:spcPct val="0"/>
            </a:spcBef>
            <a:spcAft>
              <a:spcPct val="15000"/>
            </a:spcAft>
            <a:buFont typeface="Arial" panose="020B0604020202020204" pitchFamily="34" charset="0"/>
            <a:buChar char="•"/>
          </a:pPr>
          <a:r>
            <a:rPr lang="en-GB" sz="1900" b="1" kern="1200">
              <a:effectLst/>
              <a:latin typeface="Calibri" panose="020F0502020204030204" pitchFamily="34" charset="0"/>
              <a:ea typeface="Calibri" panose="020F0502020204030204" pitchFamily="34" charset="0"/>
              <a:cs typeface="Times New Roman" panose="02020603050405020304" pitchFamily="18" charset="0"/>
            </a:rPr>
            <a:t>I</a:t>
          </a:r>
          <a:r>
            <a:rPr lang="hr-HR" sz="1900" b="1" kern="1200" err="1">
              <a:effectLst/>
              <a:latin typeface="Calibri" panose="020F0502020204030204" pitchFamily="34" charset="0"/>
              <a:ea typeface="Calibri" panose="020F0502020204030204" pitchFamily="34" charset="0"/>
              <a:cs typeface="Times New Roman" panose="02020603050405020304" pitchFamily="18" charset="0"/>
            </a:rPr>
            <a:t>skorištavanja</a:t>
          </a:r>
          <a:r>
            <a:rPr lang="hr-HR" sz="1900" b="1" kern="1200">
              <a:effectLst/>
              <a:latin typeface="Calibri" panose="020F0502020204030204" pitchFamily="34" charset="0"/>
              <a:ea typeface="Calibri" panose="020F0502020204030204" pitchFamily="34" charset="0"/>
              <a:cs typeface="Times New Roman" panose="02020603050405020304" pitchFamily="18" charset="0"/>
            </a:rPr>
            <a:t> rezultata projekta u drugim</a:t>
          </a:r>
          <a:r>
            <a:rPr lang="en-GB" sz="1900" b="1" kern="1200">
              <a:effectLst/>
              <a:latin typeface="Calibri" panose="020F0502020204030204" pitchFamily="34" charset="0"/>
              <a:ea typeface="Calibri" panose="020F0502020204030204" pitchFamily="34" charset="0"/>
              <a:cs typeface="Times New Roman" panose="02020603050405020304" pitchFamily="18" charset="0"/>
            </a:rPr>
            <a:t> </a:t>
          </a:r>
          <a:r>
            <a:rPr lang="hr-HR" sz="1900" b="1" kern="1200">
              <a:effectLst/>
              <a:latin typeface="Calibri" panose="020F0502020204030204" pitchFamily="34" charset="0"/>
              <a:ea typeface="Calibri" panose="020F0502020204030204" pitchFamily="34" charset="0"/>
              <a:cs typeface="Times New Roman" panose="02020603050405020304" pitchFamily="18" charset="0"/>
            </a:rPr>
            <a:t>kontekstima</a:t>
          </a:r>
          <a:r>
            <a:rPr lang="hr-HR" sz="1900" kern="1200">
              <a:effectLst/>
              <a:latin typeface="Calibri" panose="020F0502020204030204" pitchFamily="34" charset="0"/>
              <a:ea typeface="Calibri" panose="020F0502020204030204" pitchFamily="34" charset="0"/>
              <a:cs typeface="Times New Roman" panose="02020603050405020304" pitchFamily="18" charset="0"/>
            </a:rPr>
            <a:t>/sektorima ili u druge svrhe</a:t>
          </a:r>
          <a:endParaRPr lang="hr-HR" sz="1900" kern="1200"/>
        </a:p>
      </dsp:txBody>
      <dsp:txXfrm>
        <a:off x="0" y="3321133"/>
        <a:ext cx="10515600" cy="807975"/>
      </dsp:txXfrm>
    </dsp:sp>
    <dsp:sp modelId="{7BE9DAAD-756F-4E19-934E-BA04B90602F2}">
      <dsp:nvSpPr>
        <dsp:cNvPr id="0" name=""/>
        <dsp:cNvSpPr/>
      </dsp:nvSpPr>
      <dsp:spPr>
        <a:xfrm>
          <a:off x="354328" y="3029834"/>
          <a:ext cx="8976347" cy="560880"/>
        </a:xfrm>
        <a:prstGeom prst="roundRect">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1066800">
            <a:lnSpc>
              <a:spcPct val="90000"/>
            </a:lnSpc>
            <a:spcBef>
              <a:spcPct val="0"/>
            </a:spcBef>
            <a:spcAft>
              <a:spcPct val="35000"/>
            </a:spcAft>
            <a:buNone/>
          </a:pPr>
          <a:r>
            <a:rPr lang="hr-HR" sz="2400" b="1" kern="1200" err="1">
              <a:solidFill>
                <a:prstClr val="black">
                  <a:hueOff val="0"/>
                  <a:satOff val="0"/>
                  <a:lumOff val="0"/>
                  <a:alphaOff val="0"/>
                </a:prstClr>
              </a:solidFill>
              <a:latin typeface="Calibri"/>
              <a:ea typeface="+mn-ea"/>
              <a:cs typeface="+mn-cs"/>
            </a:rPr>
            <a:t>Explotation</a:t>
          </a:r>
          <a:r>
            <a:rPr lang="hr-HR" sz="2400" b="1" kern="1200">
              <a:solidFill>
                <a:prstClr val="black">
                  <a:hueOff val="0"/>
                  <a:satOff val="0"/>
                  <a:lumOff val="0"/>
                  <a:alphaOff val="0"/>
                </a:prstClr>
              </a:solidFill>
              <a:latin typeface="Calibri"/>
              <a:ea typeface="+mn-ea"/>
              <a:cs typeface="+mn-cs"/>
            </a:rPr>
            <a:t> – iskorištavanje, daljnja upotreba rezultata</a:t>
          </a:r>
        </a:p>
      </dsp:txBody>
      <dsp:txXfrm>
        <a:off x="381708" y="3057214"/>
        <a:ext cx="8921587" cy="50612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EDB540-075A-462E-952C-1212512A1D6E}">
      <dsp:nvSpPr>
        <dsp:cNvPr id="0" name=""/>
        <dsp:cNvSpPr/>
      </dsp:nvSpPr>
      <dsp:spPr>
        <a:xfrm>
          <a:off x="0" y="250824"/>
          <a:ext cx="10990612" cy="590625"/>
        </a:xfrm>
        <a:prstGeom prst="rect">
          <a:avLst/>
        </a:prstGeom>
        <a:solidFill>
          <a:schemeClr val="lt1">
            <a:alpha val="90000"/>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52994" tIns="312420" rIns="852994" bIns="92456" numCol="1" spcCol="1270" anchor="t" anchorCtr="0">
          <a:noAutofit/>
        </a:bodyPr>
        <a:lstStyle/>
        <a:p>
          <a:pPr marL="114300" lvl="1" indent="-114300" algn="l" defTabSz="577850">
            <a:lnSpc>
              <a:spcPct val="90000"/>
            </a:lnSpc>
            <a:spcBef>
              <a:spcPct val="0"/>
            </a:spcBef>
            <a:spcAft>
              <a:spcPct val="15000"/>
            </a:spcAft>
            <a:buChar char="•"/>
          </a:pPr>
          <a:r>
            <a:rPr lang="hr-HR" sz="1300" kern="1200"/>
            <a:t>projekt pokreće dodatna ulaganja</a:t>
          </a:r>
        </a:p>
      </dsp:txBody>
      <dsp:txXfrm>
        <a:off x="0" y="250824"/>
        <a:ext cx="10990612" cy="590625"/>
      </dsp:txXfrm>
    </dsp:sp>
    <dsp:sp modelId="{943B9CA5-A745-4D01-93BB-4023A79EC657}">
      <dsp:nvSpPr>
        <dsp:cNvPr id="0" name=""/>
        <dsp:cNvSpPr/>
      </dsp:nvSpPr>
      <dsp:spPr>
        <a:xfrm>
          <a:off x="549530" y="29424"/>
          <a:ext cx="7693428" cy="442800"/>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90793" tIns="0" rIns="290793" bIns="0" numCol="1" spcCol="1270" anchor="ctr" anchorCtr="0">
          <a:noAutofit/>
        </a:bodyPr>
        <a:lstStyle/>
        <a:p>
          <a:pPr marL="0" lvl="0" indent="0" algn="l" defTabSz="577850">
            <a:lnSpc>
              <a:spcPct val="90000"/>
            </a:lnSpc>
            <a:spcBef>
              <a:spcPct val="0"/>
            </a:spcBef>
            <a:spcAft>
              <a:spcPct val="35000"/>
            </a:spcAft>
            <a:buNone/>
          </a:pPr>
          <a:r>
            <a:rPr lang="hr-HR" sz="1300" b="1" kern="1200"/>
            <a:t>Financijski</a:t>
          </a:r>
        </a:p>
      </dsp:txBody>
      <dsp:txXfrm>
        <a:off x="571146" y="51040"/>
        <a:ext cx="7650196" cy="399568"/>
      </dsp:txXfrm>
    </dsp:sp>
    <dsp:sp modelId="{7D1F4E79-73F9-4CFB-87FA-28042424D750}">
      <dsp:nvSpPr>
        <dsp:cNvPr id="0" name=""/>
        <dsp:cNvSpPr/>
      </dsp:nvSpPr>
      <dsp:spPr>
        <a:xfrm>
          <a:off x="0" y="1143849"/>
          <a:ext cx="10990612" cy="1441125"/>
        </a:xfrm>
        <a:prstGeom prst="rect">
          <a:avLst/>
        </a:prstGeom>
        <a:solidFill>
          <a:schemeClr val="lt1">
            <a:alpha val="90000"/>
            <a:hueOff val="0"/>
            <a:satOff val="0"/>
            <a:lumOff val="0"/>
            <a:alphaOff val="0"/>
          </a:schemeClr>
        </a:solidFill>
        <a:ln w="6350" cap="flat" cmpd="sng" algn="ctr">
          <a:solidFill>
            <a:schemeClr val="accent5">
              <a:hueOff val="-2252848"/>
              <a:satOff val="-5806"/>
              <a:lumOff val="-3922"/>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52994" tIns="312420" rIns="852994" bIns="92456" numCol="1" spcCol="1270" anchor="t" anchorCtr="0">
          <a:noAutofit/>
        </a:bodyPr>
        <a:lstStyle/>
        <a:p>
          <a:pPr marL="114300" lvl="1" indent="-114300" algn="l" defTabSz="577850">
            <a:lnSpc>
              <a:spcPct val="90000"/>
            </a:lnSpc>
            <a:spcBef>
              <a:spcPct val="0"/>
            </a:spcBef>
            <a:spcAft>
              <a:spcPct val="15000"/>
            </a:spcAft>
            <a:buNone/>
          </a:pPr>
          <a:r>
            <a:rPr lang="en-GB" sz="1300" kern="1200"/>
            <a:t>Pridonosi:</a:t>
          </a:r>
          <a:endParaRPr lang="hr-HR" sz="1300" kern="1200"/>
        </a:p>
        <a:p>
          <a:pPr marL="114300" lvl="1" indent="-114300" algn="l" defTabSz="577850">
            <a:lnSpc>
              <a:spcPct val="90000"/>
            </a:lnSpc>
            <a:spcBef>
              <a:spcPct val="0"/>
            </a:spcBef>
            <a:spcAft>
              <a:spcPct val="15000"/>
            </a:spcAft>
            <a:buChar char="•"/>
          </a:pPr>
          <a:r>
            <a:rPr lang="hr-HR" sz="1300" kern="1200"/>
            <a:t>razvoju novih ili postojećeg nacionalnog zakonodavstva, politika, propisi, poticaji i dobrovoljnih obveza</a:t>
          </a:r>
        </a:p>
        <a:p>
          <a:pPr marL="114300" lvl="1" indent="-114300" algn="l" defTabSz="577850">
            <a:lnSpc>
              <a:spcPct val="90000"/>
            </a:lnSpc>
            <a:spcBef>
              <a:spcPct val="0"/>
            </a:spcBef>
            <a:spcAft>
              <a:spcPct val="15000"/>
            </a:spcAft>
            <a:buChar char="•"/>
          </a:pPr>
          <a:r>
            <a:rPr lang="hr-HR" sz="1300" kern="1200"/>
            <a:t>značajn</a:t>
          </a:r>
          <a:r>
            <a:rPr lang="en-GB" sz="1300" kern="1200"/>
            <a:t>a</a:t>
          </a:r>
          <a:r>
            <a:rPr lang="hr-HR" sz="1300" kern="1200"/>
            <a:t> promjen</a:t>
          </a:r>
          <a:r>
            <a:rPr lang="en-GB" sz="1300" kern="1200"/>
            <a:t>a</a:t>
          </a:r>
          <a:r>
            <a:rPr lang="hr-HR" sz="1300" kern="1200"/>
            <a:t> u provedbi zakonodavstva i politika EU </a:t>
          </a:r>
        </a:p>
        <a:p>
          <a:pPr marL="114300" lvl="1" indent="-114300" algn="l" defTabSz="577850">
            <a:lnSpc>
              <a:spcPct val="90000"/>
            </a:lnSpc>
            <a:spcBef>
              <a:spcPct val="0"/>
            </a:spcBef>
            <a:spcAft>
              <a:spcPct val="15000"/>
            </a:spcAft>
            <a:buChar char="•"/>
          </a:pPr>
          <a:r>
            <a:rPr lang="hr-HR" sz="1300" kern="1200" err="1"/>
            <a:t>značajn</a:t>
          </a:r>
          <a:r>
            <a:rPr lang="en-GB" sz="1300" kern="1200"/>
            <a:t>a</a:t>
          </a:r>
          <a:r>
            <a:rPr lang="hr-HR" sz="1300" kern="1200"/>
            <a:t> </a:t>
          </a:r>
          <a:r>
            <a:rPr lang="hr-HR" sz="1300" kern="1200" err="1"/>
            <a:t>promjen</a:t>
          </a:r>
          <a:r>
            <a:rPr lang="en-GB" sz="1300" kern="1200"/>
            <a:t>a</a:t>
          </a:r>
          <a:r>
            <a:rPr lang="hr-HR" sz="1300" kern="1200"/>
            <a:t> svijesti i potpore o pitanjima okoliša i klime</a:t>
          </a:r>
          <a:endParaRPr lang="en-GB" sz="1300" kern="1200"/>
        </a:p>
        <a:p>
          <a:pPr marL="114300" lvl="1" indent="-114300" algn="l" defTabSz="577850">
            <a:lnSpc>
              <a:spcPct val="90000"/>
            </a:lnSpc>
            <a:spcBef>
              <a:spcPct val="0"/>
            </a:spcBef>
            <a:spcAft>
              <a:spcPct val="15000"/>
            </a:spcAft>
            <a:buChar char="•"/>
          </a:pPr>
          <a:r>
            <a:rPr lang="en-GB" sz="1300" kern="1200"/>
            <a:t>U</a:t>
          </a:r>
          <a:r>
            <a:rPr lang="hr-HR" sz="1300" kern="1200"/>
            <a:t>spostav</a:t>
          </a:r>
          <a:r>
            <a:rPr lang="en-GB" sz="1300" kern="1200"/>
            <a:t>a </a:t>
          </a:r>
          <a:r>
            <a:rPr lang="hr-HR" sz="1300" kern="1200"/>
            <a:t>novog modela</a:t>
          </a:r>
          <a:r>
            <a:rPr lang="en-GB" sz="1300" kern="1200"/>
            <a:t> </a:t>
          </a:r>
          <a:r>
            <a:rPr lang="hr-HR" sz="1300" kern="1200"/>
            <a:t>suradnje na makroregionalnoj ili nacionalnoj razini (</a:t>
          </a:r>
          <a:r>
            <a:rPr lang="hr-HR" sz="1300" b="1" kern="1200"/>
            <a:t>umrežavanje</a:t>
          </a:r>
          <a:r>
            <a:rPr lang="hr-HR" sz="1300" kern="1200"/>
            <a:t>)</a:t>
          </a:r>
        </a:p>
      </dsp:txBody>
      <dsp:txXfrm>
        <a:off x="0" y="1143849"/>
        <a:ext cx="10990612" cy="1441125"/>
      </dsp:txXfrm>
    </dsp:sp>
    <dsp:sp modelId="{DD3BB07E-983D-455B-9DF2-1E3AF5807E34}">
      <dsp:nvSpPr>
        <dsp:cNvPr id="0" name=""/>
        <dsp:cNvSpPr/>
      </dsp:nvSpPr>
      <dsp:spPr>
        <a:xfrm>
          <a:off x="549530" y="922449"/>
          <a:ext cx="7693428" cy="442800"/>
        </a:xfrm>
        <a:prstGeom prst="roundRect">
          <a:avLst/>
        </a:prstGeom>
        <a:gradFill rotWithShape="0">
          <a:gsLst>
            <a:gs pos="0">
              <a:schemeClr val="accent5">
                <a:hueOff val="-2252848"/>
                <a:satOff val="-5806"/>
                <a:lumOff val="-3922"/>
                <a:alphaOff val="0"/>
                <a:satMod val="103000"/>
                <a:lumMod val="102000"/>
                <a:tint val="94000"/>
              </a:schemeClr>
            </a:gs>
            <a:gs pos="50000">
              <a:schemeClr val="accent5">
                <a:hueOff val="-2252848"/>
                <a:satOff val="-5806"/>
                <a:lumOff val="-3922"/>
                <a:alphaOff val="0"/>
                <a:satMod val="110000"/>
                <a:lumMod val="100000"/>
                <a:shade val="100000"/>
              </a:schemeClr>
            </a:gs>
            <a:gs pos="100000">
              <a:schemeClr val="accent5">
                <a:hueOff val="-2252848"/>
                <a:satOff val="-5806"/>
                <a:lumOff val="-3922"/>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90793" tIns="0" rIns="290793" bIns="0" numCol="1" spcCol="1270" anchor="ctr" anchorCtr="0">
          <a:noAutofit/>
        </a:bodyPr>
        <a:lstStyle/>
        <a:p>
          <a:pPr marL="0" lvl="0" indent="0" algn="l" defTabSz="577850">
            <a:lnSpc>
              <a:spcPct val="90000"/>
            </a:lnSpc>
            <a:spcBef>
              <a:spcPct val="0"/>
            </a:spcBef>
            <a:spcAft>
              <a:spcPct val="35000"/>
            </a:spcAft>
            <a:buNone/>
          </a:pPr>
          <a:r>
            <a:rPr lang="hr-HR" sz="1300" b="1" kern="1200"/>
            <a:t>Društveni</a:t>
          </a:r>
          <a:r>
            <a:rPr lang="en-GB" sz="1300" b="1" kern="1200"/>
            <a:t>  </a:t>
          </a:r>
          <a:endParaRPr lang="hr-HR" sz="1300" b="1" kern="1200"/>
        </a:p>
      </dsp:txBody>
      <dsp:txXfrm>
        <a:off x="571146" y="944065"/>
        <a:ext cx="7650196" cy="399568"/>
      </dsp:txXfrm>
    </dsp:sp>
    <dsp:sp modelId="{F0EA4CD6-57B3-4B07-A23C-B971237E7B21}">
      <dsp:nvSpPr>
        <dsp:cNvPr id="0" name=""/>
        <dsp:cNvSpPr/>
      </dsp:nvSpPr>
      <dsp:spPr>
        <a:xfrm>
          <a:off x="0" y="2887374"/>
          <a:ext cx="10990612" cy="637875"/>
        </a:xfrm>
        <a:prstGeom prst="rect">
          <a:avLst/>
        </a:prstGeom>
        <a:solidFill>
          <a:schemeClr val="lt1">
            <a:alpha val="90000"/>
            <a:hueOff val="0"/>
            <a:satOff val="0"/>
            <a:lumOff val="0"/>
            <a:alphaOff val="0"/>
          </a:schemeClr>
        </a:solidFill>
        <a:ln w="6350" cap="flat" cmpd="sng" algn="ctr">
          <a:solidFill>
            <a:schemeClr val="accent5">
              <a:hueOff val="-4505695"/>
              <a:satOff val="-11613"/>
              <a:lumOff val="-7843"/>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52994" tIns="312420" rIns="852994" bIns="106680" numCol="1" spcCol="1270" anchor="t" anchorCtr="0">
          <a:noAutofit/>
        </a:bodyPr>
        <a:lstStyle/>
        <a:p>
          <a:pPr marL="114300" lvl="1" indent="-114300" algn="l" defTabSz="666750">
            <a:lnSpc>
              <a:spcPct val="90000"/>
            </a:lnSpc>
            <a:spcBef>
              <a:spcPct val="0"/>
            </a:spcBef>
            <a:spcAft>
              <a:spcPct val="15000"/>
            </a:spcAft>
            <a:buChar char="•"/>
          </a:pPr>
          <a:r>
            <a:rPr lang="hr-HR" sz="1500" kern="1200"/>
            <a:t>projekt će se replicirati izvan predviđenog zemljopisnog područja primjene</a:t>
          </a:r>
        </a:p>
      </dsp:txBody>
      <dsp:txXfrm>
        <a:off x="0" y="2887374"/>
        <a:ext cx="10990612" cy="637875"/>
      </dsp:txXfrm>
    </dsp:sp>
    <dsp:sp modelId="{AE2CEE62-6C1F-4F85-B396-7EF33A15BF97}">
      <dsp:nvSpPr>
        <dsp:cNvPr id="0" name=""/>
        <dsp:cNvSpPr/>
      </dsp:nvSpPr>
      <dsp:spPr>
        <a:xfrm>
          <a:off x="549530" y="2665974"/>
          <a:ext cx="7693428" cy="442800"/>
        </a:xfrm>
        <a:prstGeom prst="roundRect">
          <a:avLst/>
        </a:prstGeom>
        <a:gradFill rotWithShape="0">
          <a:gsLst>
            <a:gs pos="0">
              <a:schemeClr val="accent5">
                <a:hueOff val="-4505695"/>
                <a:satOff val="-11613"/>
                <a:lumOff val="-7843"/>
                <a:alphaOff val="0"/>
                <a:satMod val="103000"/>
                <a:lumMod val="102000"/>
                <a:tint val="94000"/>
              </a:schemeClr>
            </a:gs>
            <a:gs pos="50000">
              <a:schemeClr val="accent5">
                <a:hueOff val="-4505695"/>
                <a:satOff val="-11613"/>
                <a:lumOff val="-7843"/>
                <a:alphaOff val="0"/>
                <a:satMod val="110000"/>
                <a:lumMod val="100000"/>
                <a:shade val="100000"/>
              </a:schemeClr>
            </a:gs>
            <a:gs pos="100000">
              <a:schemeClr val="accent5">
                <a:hueOff val="-4505695"/>
                <a:satOff val="-11613"/>
                <a:lumOff val="-784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90793" tIns="0" rIns="290793" bIns="0" numCol="1" spcCol="1270" anchor="ctr" anchorCtr="0">
          <a:noAutofit/>
        </a:bodyPr>
        <a:lstStyle/>
        <a:p>
          <a:pPr marL="0" lvl="0" indent="0" algn="l" defTabSz="577850">
            <a:lnSpc>
              <a:spcPct val="90000"/>
            </a:lnSpc>
            <a:spcBef>
              <a:spcPct val="0"/>
            </a:spcBef>
            <a:spcAft>
              <a:spcPct val="35000"/>
            </a:spcAft>
            <a:buNone/>
          </a:pPr>
          <a:r>
            <a:rPr lang="en-GB" sz="1300" b="1" kern="1200"/>
            <a:t>Prostorni</a:t>
          </a:r>
          <a:endParaRPr lang="hr-HR" sz="1300" b="1" kern="1200"/>
        </a:p>
      </dsp:txBody>
      <dsp:txXfrm>
        <a:off x="571146" y="2687590"/>
        <a:ext cx="7650196" cy="399568"/>
      </dsp:txXfrm>
    </dsp:sp>
    <dsp:sp modelId="{45611AE8-8ACC-487A-BF6C-80D2DE8DEACB}">
      <dsp:nvSpPr>
        <dsp:cNvPr id="0" name=""/>
        <dsp:cNvSpPr/>
      </dsp:nvSpPr>
      <dsp:spPr>
        <a:xfrm>
          <a:off x="0" y="3827649"/>
          <a:ext cx="10990612" cy="803250"/>
        </a:xfrm>
        <a:prstGeom prst="rect">
          <a:avLst/>
        </a:prstGeom>
        <a:solidFill>
          <a:schemeClr val="lt1">
            <a:alpha val="90000"/>
            <a:hueOff val="0"/>
            <a:satOff val="0"/>
            <a:lumOff val="0"/>
            <a:alphaOff val="0"/>
          </a:schemeClr>
        </a:solidFill>
        <a:ln w="6350" cap="flat" cmpd="sng" algn="ctr">
          <a:solidFill>
            <a:schemeClr val="accent5">
              <a:hueOff val="-6758543"/>
              <a:satOff val="-17419"/>
              <a:lumOff val="-11765"/>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52994" tIns="312420" rIns="852994" bIns="92456" numCol="1" spcCol="1270" anchor="t" anchorCtr="0">
          <a:noAutofit/>
        </a:bodyPr>
        <a:lstStyle/>
        <a:p>
          <a:pPr marL="114300" lvl="1" indent="-114300" algn="l" defTabSz="577850">
            <a:lnSpc>
              <a:spcPct val="90000"/>
            </a:lnSpc>
            <a:spcBef>
              <a:spcPct val="0"/>
            </a:spcBef>
            <a:spcAft>
              <a:spcPct val="15000"/>
            </a:spcAft>
            <a:buChar char="•"/>
          </a:pPr>
          <a:r>
            <a:rPr lang="hr-HR" sz="1300" kern="1200"/>
            <a:t>projekt se ponavlja (prenes</a:t>
          </a:r>
          <a:r>
            <a:rPr lang="en-GB" sz="1300" kern="1200"/>
            <a:t>i</a:t>
          </a:r>
          <a:r>
            <a:rPr lang="hr-HR" sz="1300" kern="1200"/>
            <a:t>) izvan predviđenog tematskog područja primjene</a:t>
          </a:r>
        </a:p>
        <a:p>
          <a:pPr marL="114300" lvl="1" indent="-114300" algn="l" defTabSz="577850">
            <a:lnSpc>
              <a:spcPct val="90000"/>
            </a:lnSpc>
            <a:spcBef>
              <a:spcPct val="0"/>
            </a:spcBef>
            <a:spcAft>
              <a:spcPct val="15000"/>
            </a:spcAft>
            <a:buChar char="•"/>
          </a:pPr>
          <a:r>
            <a:rPr lang="en-GB" sz="1300" kern="1200"/>
            <a:t>tehnologija/se prenosi u drugo tematsko područje</a:t>
          </a:r>
          <a:endParaRPr lang="hr-HR" sz="1300" kern="1200"/>
        </a:p>
      </dsp:txBody>
      <dsp:txXfrm>
        <a:off x="0" y="3827649"/>
        <a:ext cx="10990612" cy="803250"/>
      </dsp:txXfrm>
    </dsp:sp>
    <dsp:sp modelId="{DE898152-CC17-4606-A262-6E3E42D3498C}">
      <dsp:nvSpPr>
        <dsp:cNvPr id="0" name=""/>
        <dsp:cNvSpPr/>
      </dsp:nvSpPr>
      <dsp:spPr>
        <a:xfrm>
          <a:off x="549530" y="3606249"/>
          <a:ext cx="7693428" cy="442800"/>
        </a:xfrm>
        <a:prstGeom prst="roundRect">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90793" tIns="0" rIns="290793" bIns="0" numCol="1" spcCol="1270" anchor="ctr" anchorCtr="0">
          <a:noAutofit/>
        </a:bodyPr>
        <a:lstStyle/>
        <a:p>
          <a:pPr marL="0" lvl="0" indent="0" algn="l" defTabSz="577850">
            <a:lnSpc>
              <a:spcPct val="90000"/>
            </a:lnSpc>
            <a:spcBef>
              <a:spcPct val="0"/>
            </a:spcBef>
            <a:spcAft>
              <a:spcPct val="35000"/>
            </a:spcAft>
            <a:buNone/>
          </a:pPr>
          <a:r>
            <a:rPr lang="en-GB" sz="1300" b="1" kern="1200"/>
            <a:t>Tematski</a:t>
          </a:r>
          <a:endParaRPr lang="hr-HR" sz="1300" b="1" kern="1200"/>
        </a:p>
      </dsp:txBody>
      <dsp:txXfrm>
        <a:off x="571146" y="3627865"/>
        <a:ext cx="7650196" cy="399568"/>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16/7/layout/ChevronBlockProcess">
  <dgm:title val="Chevron Block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fact="0.6"/>
      <dgm:constr type="h" for="des" forName="composite" op="equ"/>
      <dgm:constr type="w" for="ch" forName="composite" refType="w"/>
      <dgm:constr type="w" for="des" forName="parTx"/>
      <dgm:constr type="h" for="des" forName="parTx" op="equ"/>
      <dgm:constr type="w" for="des" forName="desTx"/>
      <dgm:constr type="primFontSz" for="des" forName="parTx" val="28"/>
      <dgm:constr type="primFontSz" for="des" forName="desTx" refType="primFontSz" refFor="des" refForName="parTx" op="lte" fact="0.75"/>
      <dgm:constr type="h" for="des" forName="desTx" op="equ"/>
      <dgm:constr type="w" for="ch" forName="space" refType="w" op="equ" fact="-0.005"/>
    </dgm:constrLst>
    <dgm:ruleLst>
      <dgm:rule type="w" for="ch" forName="composite" val="0"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91"/>
              <dgm:constr type="t" for="ch" forName="desTx" refType="h" refFor="ch" refForName="parTx"/>
            </dgm:constrLst>
          </dgm:if>
          <dgm:else name="Name9">
            <dgm:constrLst>
              <dgm:constr type="l" for="ch" forName="parTx"/>
              <dgm:constr type="w" for="ch" forName="parTx" refType="w"/>
              <dgm:constr type="t" for="ch" forName="parTx"/>
              <dgm:constr type="l" for="ch" forName="desTx" refType="w" fact="0.09"/>
              <dgm:constr type="w" for="ch" forName="desTx" refType="w" refFor="ch" refForName="parTx" fact="0.91"/>
              <dgm:constr type="t" for="ch" forName="desTx" refType="h" refFor="ch" refForName="parTx"/>
            </dgm:constrLst>
          </dgm:else>
        </dgm:choose>
        <dgm:ruleLst>
          <dgm:rule type="h" val="INF" fact="NaN" max="NaN"/>
        </dgm:ruleLst>
        <dgm:layoutNode name="parTx" styleLbl="alignNode1">
          <dgm:varLst>
            <dgm:chMax val="0"/>
            <dgm:chPref val="0"/>
          </dgm:varLst>
          <dgm:alg type="tx"/>
          <dgm:choose name="Name10">
            <dgm:if name="Name11" func="var" arg="dir" op="equ" val="norm">
              <dgm:shape xmlns:r="http://schemas.openxmlformats.org/officeDocument/2006/relationships" type="chevron" r:blip="">
                <dgm:adjLst>
                  <dgm:adj idx="1" val="0.3"/>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3"/>
                <dgm:constr type="h"/>
                <dgm:constr type="tMarg" refType="w" fact="0.105"/>
                <dgm:constr type="bMarg" refType="w" fact="0.105"/>
                <dgm:constr type="lMarg" refType="w" fact="0.105"/>
                <dgm:constr type="rMarg" refType="w" fact="0.105"/>
              </dgm:constrLst>
            </dgm:if>
            <dgm:else name="Name15">
              <dgm:constrLst>
                <dgm:constr type="h" refType="w" op="lte" fact="0.3"/>
                <dgm:constr type="h"/>
                <dgm:constr type="tMarg" refType="w" fact="0.105"/>
                <dgm:constr type="bMarg" refType="w" fact="0.105"/>
                <dgm:constr type="lMarg" refType="w" fact="0.105"/>
                <dgm:constr type="rMarg" refType="w" fact="0.105"/>
              </dgm:constrLst>
            </dgm:else>
          </dgm:choose>
          <dgm:ruleLst>
            <dgm:rule type="h" val="INF" fact="NaN" max="NaN"/>
            <dgm:rule type="primFontSz" val="14" fact="NaN" max="NaN"/>
          </dgm:ruleLst>
        </dgm:layoutNode>
        <dgm:layoutNode name="desTx" styleLbl="alignAccFollowNode1">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primFontSz" val="20"/>
            <dgm:constr type="tMarg" refType="w" fact="0.224"/>
            <dgm:constr type="bMarg" refType="w" fact="0.448"/>
            <dgm:constr type="lMarg" refType="w" fact="0.224"/>
            <dgm:constr type="rMarg" refType="w" fact="0.224"/>
          </dgm:constrLst>
          <dgm:ruleLst>
            <dgm:rule type="h" val="INF" fact="NaN" max="NaN"/>
            <dgm:rule type="primFontSz" val="11"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1">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2">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default#3">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938" cy="489374"/>
          </a:xfrm>
          <a:prstGeom prst="rect">
            <a:avLst/>
          </a:prstGeom>
        </p:spPr>
        <p:txBody>
          <a:bodyPr vert="horz" lIns="91440" tIns="45720" rIns="91440" bIns="45720" rtlCol="0"/>
          <a:lstStyle>
            <a:lvl1pPr algn="l">
              <a:defRPr sz="1200"/>
            </a:lvl1pPr>
          </a:lstStyle>
          <a:p>
            <a:endParaRPr lang="hr-HR"/>
          </a:p>
        </p:txBody>
      </p:sp>
      <p:sp>
        <p:nvSpPr>
          <p:cNvPr id="3" name="Date Placeholder 2"/>
          <p:cNvSpPr>
            <a:spLocks noGrp="1"/>
          </p:cNvSpPr>
          <p:nvPr>
            <p:ph type="dt" idx="1"/>
          </p:nvPr>
        </p:nvSpPr>
        <p:spPr>
          <a:xfrm>
            <a:off x="3777607" y="0"/>
            <a:ext cx="2889938" cy="489374"/>
          </a:xfrm>
          <a:prstGeom prst="rect">
            <a:avLst/>
          </a:prstGeom>
        </p:spPr>
        <p:txBody>
          <a:bodyPr vert="horz" lIns="91440" tIns="45720" rIns="91440" bIns="45720" rtlCol="0"/>
          <a:lstStyle>
            <a:lvl1pPr algn="r">
              <a:defRPr sz="1200"/>
            </a:lvl1pPr>
          </a:lstStyle>
          <a:p>
            <a:fld id="{EAFFD62E-4AA0-40CA-B477-BDEEE969F05B}" type="datetimeFigureOut">
              <a:rPr lang="hr-HR" smtClean="0"/>
              <a:t>29.8.2025.</a:t>
            </a:fld>
            <a:endParaRPr lang="hr-HR"/>
          </a:p>
        </p:txBody>
      </p:sp>
      <p:sp>
        <p:nvSpPr>
          <p:cNvPr id="4" name="Slide Image Placeholder 3"/>
          <p:cNvSpPr>
            <a:spLocks noGrp="1" noRot="1" noChangeAspect="1"/>
          </p:cNvSpPr>
          <p:nvPr>
            <p:ph type="sldImg" idx="2"/>
          </p:nvPr>
        </p:nvSpPr>
        <p:spPr>
          <a:xfrm>
            <a:off x="407988" y="1219200"/>
            <a:ext cx="5853112" cy="3292475"/>
          </a:xfrm>
          <a:prstGeom prst="rect">
            <a:avLst/>
          </a:prstGeom>
          <a:noFill/>
          <a:ln w="12700">
            <a:solidFill>
              <a:prstClr val="black"/>
            </a:solidFill>
          </a:ln>
        </p:spPr>
        <p:txBody>
          <a:bodyPr vert="horz" lIns="91440" tIns="45720" rIns="91440" bIns="45720" rtlCol="0" anchor="ctr"/>
          <a:lstStyle/>
          <a:p>
            <a:endParaRPr lang="hr-HR"/>
          </a:p>
        </p:txBody>
      </p:sp>
      <p:sp>
        <p:nvSpPr>
          <p:cNvPr id="5" name="Notes Placeholder 4"/>
          <p:cNvSpPr>
            <a:spLocks noGrp="1"/>
          </p:cNvSpPr>
          <p:nvPr>
            <p:ph type="body" sz="quarter" idx="3"/>
          </p:nvPr>
        </p:nvSpPr>
        <p:spPr>
          <a:xfrm>
            <a:off x="666909" y="4693920"/>
            <a:ext cx="5335270" cy="384048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6" name="Footer Placeholder 5"/>
          <p:cNvSpPr>
            <a:spLocks noGrp="1"/>
          </p:cNvSpPr>
          <p:nvPr>
            <p:ph type="ftr" sz="quarter" idx="4"/>
          </p:nvPr>
        </p:nvSpPr>
        <p:spPr>
          <a:xfrm>
            <a:off x="0" y="9264228"/>
            <a:ext cx="2889938" cy="489373"/>
          </a:xfrm>
          <a:prstGeom prst="rect">
            <a:avLst/>
          </a:prstGeom>
        </p:spPr>
        <p:txBody>
          <a:bodyPr vert="horz" lIns="91440" tIns="45720" rIns="91440" bIns="45720" rtlCol="0" anchor="b"/>
          <a:lstStyle>
            <a:lvl1pPr algn="l">
              <a:defRPr sz="1200"/>
            </a:lvl1pPr>
          </a:lstStyle>
          <a:p>
            <a:endParaRPr lang="hr-HR"/>
          </a:p>
        </p:txBody>
      </p:sp>
      <p:sp>
        <p:nvSpPr>
          <p:cNvPr id="7" name="Slide Number Placeholder 6"/>
          <p:cNvSpPr>
            <a:spLocks noGrp="1"/>
          </p:cNvSpPr>
          <p:nvPr>
            <p:ph type="sldNum" sz="quarter" idx="5"/>
          </p:nvPr>
        </p:nvSpPr>
        <p:spPr>
          <a:xfrm>
            <a:off x="3777607" y="9264228"/>
            <a:ext cx="2889938" cy="489373"/>
          </a:xfrm>
          <a:prstGeom prst="rect">
            <a:avLst/>
          </a:prstGeom>
        </p:spPr>
        <p:txBody>
          <a:bodyPr vert="horz" lIns="91440" tIns="45720" rIns="91440" bIns="45720" rtlCol="0" anchor="b"/>
          <a:lstStyle>
            <a:lvl1pPr algn="r">
              <a:defRPr sz="1200"/>
            </a:lvl1pPr>
          </a:lstStyle>
          <a:p>
            <a:fld id="{A2FBA846-FC6F-4CCF-94EE-02FBD87094A7}" type="slidenum">
              <a:rPr lang="hr-HR" smtClean="0"/>
              <a:t>‹#›</a:t>
            </a:fld>
            <a:endParaRPr lang="hr-HR"/>
          </a:p>
        </p:txBody>
      </p:sp>
    </p:spTree>
    <p:extLst>
      <p:ext uri="{BB962C8B-B14F-4D97-AF65-F5344CB8AC3E}">
        <p14:creationId xmlns:p14="http://schemas.microsoft.com/office/powerpoint/2010/main" val="1275106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a:p>
        </p:txBody>
      </p:sp>
      <p:sp>
        <p:nvSpPr>
          <p:cNvPr id="4" name="Slide Number Placeholder 3"/>
          <p:cNvSpPr>
            <a:spLocks noGrp="1"/>
          </p:cNvSpPr>
          <p:nvPr>
            <p:ph type="sldNum" sz="quarter" idx="5"/>
          </p:nvPr>
        </p:nvSpPr>
        <p:spPr/>
        <p:txBody>
          <a:bodyPr/>
          <a:lstStyle/>
          <a:p>
            <a:fld id="{A2FBA846-FC6F-4CCF-94EE-02FBD87094A7}" type="slidenum">
              <a:rPr lang="hr-HR" smtClean="0"/>
              <a:t>1</a:t>
            </a:fld>
            <a:endParaRPr lang="hr-HR"/>
          </a:p>
        </p:txBody>
      </p:sp>
    </p:spTree>
    <p:extLst>
      <p:ext uri="{BB962C8B-B14F-4D97-AF65-F5344CB8AC3E}">
        <p14:creationId xmlns:p14="http://schemas.microsoft.com/office/powerpoint/2010/main" val="27320064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a:p>
        </p:txBody>
      </p:sp>
      <p:sp>
        <p:nvSpPr>
          <p:cNvPr id="4" name="Slide Number Placeholder 3"/>
          <p:cNvSpPr>
            <a:spLocks noGrp="1"/>
          </p:cNvSpPr>
          <p:nvPr>
            <p:ph type="sldNum" sz="quarter" idx="5"/>
          </p:nvPr>
        </p:nvSpPr>
        <p:spPr/>
        <p:txBody>
          <a:bodyPr/>
          <a:lstStyle/>
          <a:p>
            <a:fld id="{A2FBA846-FC6F-4CCF-94EE-02FBD87094A7}" type="slidenum">
              <a:rPr lang="hr-HR" smtClean="0"/>
              <a:t>10</a:t>
            </a:fld>
            <a:endParaRPr lang="hr-HR"/>
          </a:p>
        </p:txBody>
      </p:sp>
    </p:spTree>
    <p:extLst>
      <p:ext uri="{BB962C8B-B14F-4D97-AF65-F5344CB8AC3E}">
        <p14:creationId xmlns:p14="http://schemas.microsoft.com/office/powerpoint/2010/main" val="3495531195"/>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a:t>Proračun mora biti realan, detaljno obrazložen i u skladu s pravilima programa LIFE.</a:t>
            </a:r>
          </a:p>
        </p:txBody>
      </p:sp>
      <p:sp>
        <p:nvSpPr>
          <p:cNvPr id="4" name="Slide Number Placeholder 3"/>
          <p:cNvSpPr>
            <a:spLocks noGrp="1"/>
          </p:cNvSpPr>
          <p:nvPr>
            <p:ph type="sldNum" sz="quarter" idx="5"/>
          </p:nvPr>
        </p:nvSpPr>
        <p:spPr/>
        <p:txBody>
          <a:bodyPr/>
          <a:lstStyle/>
          <a:p>
            <a:fld id="{A2FBA846-FC6F-4CCF-94EE-02FBD87094A7}" type="slidenum">
              <a:rPr lang="hr-HR" smtClean="0"/>
              <a:t>100</a:t>
            </a:fld>
            <a:endParaRPr lang="hr-HR"/>
          </a:p>
        </p:txBody>
      </p:sp>
    </p:spTree>
    <p:extLst>
      <p:ext uri="{BB962C8B-B14F-4D97-AF65-F5344CB8AC3E}">
        <p14:creationId xmlns:p14="http://schemas.microsoft.com/office/powerpoint/2010/main" val="3581938945"/>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a:t>Iako program LIFE dopušta projekte s jednim partnerom, snažna suradnja s drugim relevantnim institucijama i dionicima često je ključna.</a:t>
            </a:r>
          </a:p>
        </p:txBody>
      </p:sp>
      <p:sp>
        <p:nvSpPr>
          <p:cNvPr id="4" name="Slide Number Placeholder 3"/>
          <p:cNvSpPr>
            <a:spLocks noGrp="1"/>
          </p:cNvSpPr>
          <p:nvPr>
            <p:ph type="sldNum" sz="quarter" idx="5"/>
          </p:nvPr>
        </p:nvSpPr>
        <p:spPr/>
        <p:txBody>
          <a:bodyPr/>
          <a:lstStyle/>
          <a:p>
            <a:fld id="{A2FBA846-FC6F-4CCF-94EE-02FBD87094A7}" type="slidenum">
              <a:rPr lang="hr-HR" smtClean="0"/>
              <a:t>101</a:t>
            </a:fld>
            <a:endParaRPr lang="hr-HR"/>
          </a:p>
        </p:txBody>
      </p:sp>
    </p:spTree>
    <p:extLst>
      <p:ext uri="{BB962C8B-B14F-4D97-AF65-F5344CB8AC3E}">
        <p14:creationId xmlns:p14="http://schemas.microsoft.com/office/powerpoint/2010/main" val="792876653"/>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a:t>Održivost je ključna komponenta LIFE projekata. Morate pokazati kako će se rezultati i aktivnosti nastaviti i nakon završetka financiranja.</a:t>
            </a:r>
          </a:p>
        </p:txBody>
      </p:sp>
      <p:sp>
        <p:nvSpPr>
          <p:cNvPr id="4" name="Slide Number Placeholder 3"/>
          <p:cNvSpPr>
            <a:spLocks noGrp="1"/>
          </p:cNvSpPr>
          <p:nvPr>
            <p:ph type="sldNum" sz="quarter" idx="5"/>
          </p:nvPr>
        </p:nvSpPr>
        <p:spPr/>
        <p:txBody>
          <a:bodyPr/>
          <a:lstStyle/>
          <a:p>
            <a:fld id="{A2FBA846-FC6F-4CCF-94EE-02FBD87094A7}" type="slidenum">
              <a:rPr lang="hr-HR" smtClean="0"/>
              <a:t>102</a:t>
            </a:fld>
            <a:endParaRPr lang="hr-HR"/>
          </a:p>
        </p:txBody>
      </p:sp>
    </p:spTree>
    <p:extLst>
      <p:ext uri="{BB962C8B-B14F-4D97-AF65-F5344CB8AC3E}">
        <p14:creationId xmlns:p14="http://schemas.microsoft.com/office/powerpoint/2010/main" val="2280590014"/>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a:p>
        </p:txBody>
      </p:sp>
      <p:sp>
        <p:nvSpPr>
          <p:cNvPr id="4" name="Slide Number Placeholder 3"/>
          <p:cNvSpPr>
            <a:spLocks noGrp="1"/>
          </p:cNvSpPr>
          <p:nvPr>
            <p:ph type="sldNum" sz="quarter" idx="5"/>
          </p:nvPr>
        </p:nvSpPr>
        <p:spPr/>
        <p:txBody>
          <a:bodyPr/>
          <a:lstStyle/>
          <a:p>
            <a:fld id="{A2FBA846-FC6F-4CCF-94EE-02FBD87094A7}" type="slidenum">
              <a:rPr lang="hr-HR" smtClean="0"/>
              <a:t>103</a:t>
            </a:fld>
            <a:endParaRPr lang="hr-HR"/>
          </a:p>
        </p:txBody>
      </p:sp>
    </p:spTree>
    <p:extLst>
      <p:ext uri="{BB962C8B-B14F-4D97-AF65-F5344CB8AC3E}">
        <p14:creationId xmlns:p14="http://schemas.microsoft.com/office/powerpoint/2010/main" val="1569670988"/>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a:t>Ažurirati </a:t>
            </a:r>
            <a:r>
              <a:rPr lang="hr-HR" err="1"/>
              <a:t>AGAu</a:t>
            </a:r>
            <a:endParaRPr lang="hr-HR"/>
          </a:p>
        </p:txBody>
      </p:sp>
      <p:sp>
        <p:nvSpPr>
          <p:cNvPr id="4" name="Slide Number Placeholder 3"/>
          <p:cNvSpPr>
            <a:spLocks noGrp="1"/>
          </p:cNvSpPr>
          <p:nvPr>
            <p:ph type="sldNum" sz="quarter" idx="5"/>
          </p:nvPr>
        </p:nvSpPr>
        <p:spPr/>
        <p:txBody>
          <a:bodyPr/>
          <a:lstStyle/>
          <a:p>
            <a:fld id="{64469247-C781-4701-9EF9-D261F2A7D668}" type="slidenum">
              <a:rPr lang="hr-HR" smtClean="0"/>
              <a:t>104</a:t>
            </a:fld>
            <a:endParaRPr lang="hr-HR"/>
          </a:p>
        </p:txBody>
      </p:sp>
    </p:spTree>
    <p:extLst>
      <p:ext uri="{BB962C8B-B14F-4D97-AF65-F5344CB8AC3E}">
        <p14:creationId xmlns:p14="http://schemas.microsoft.com/office/powerpoint/2010/main" val="2700120927"/>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a:p>
        </p:txBody>
      </p:sp>
      <p:sp>
        <p:nvSpPr>
          <p:cNvPr id="4" name="Slide Number Placeholder 3"/>
          <p:cNvSpPr>
            <a:spLocks noGrp="1"/>
          </p:cNvSpPr>
          <p:nvPr>
            <p:ph type="sldNum" sz="quarter" idx="5"/>
          </p:nvPr>
        </p:nvSpPr>
        <p:spPr/>
        <p:txBody>
          <a:bodyPr/>
          <a:lstStyle/>
          <a:p>
            <a:fld id="{A2FBA846-FC6F-4CCF-94EE-02FBD87094A7}" type="slidenum">
              <a:rPr lang="hr-HR" smtClean="0"/>
              <a:t>105</a:t>
            </a:fld>
            <a:endParaRPr lang="hr-HR"/>
          </a:p>
        </p:txBody>
      </p:sp>
    </p:spTree>
    <p:extLst>
      <p:ext uri="{BB962C8B-B14F-4D97-AF65-F5344CB8AC3E}">
        <p14:creationId xmlns:p14="http://schemas.microsoft.com/office/powerpoint/2010/main" val="2686836988"/>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a:p>
        </p:txBody>
      </p:sp>
      <p:sp>
        <p:nvSpPr>
          <p:cNvPr id="4" name="Slide Number Placeholder 3"/>
          <p:cNvSpPr>
            <a:spLocks noGrp="1"/>
          </p:cNvSpPr>
          <p:nvPr>
            <p:ph type="sldNum" sz="quarter" idx="5"/>
          </p:nvPr>
        </p:nvSpPr>
        <p:spPr/>
        <p:txBody>
          <a:bodyPr/>
          <a:lstStyle/>
          <a:p>
            <a:fld id="{A2FBA846-FC6F-4CCF-94EE-02FBD87094A7}" type="slidenum">
              <a:rPr lang="hr-HR" smtClean="0"/>
              <a:t>106</a:t>
            </a:fld>
            <a:endParaRPr lang="hr-HR"/>
          </a:p>
        </p:txBody>
      </p:sp>
    </p:spTree>
    <p:extLst>
      <p:ext uri="{BB962C8B-B14F-4D97-AF65-F5344CB8AC3E}">
        <p14:creationId xmlns:p14="http://schemas.microsoft.com/office/powerpoint/2010/main" val="262679568"/>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a:p>
        </p:txBody>
      </p:sp>
      <p:sp>
        <p:nvSpPr>
          <p:cNvPr id="4" name="Slide Number Placeholder 3"/>
          <p:cNvSpPr>
            <a:spLocks noGrp="1"/>
          </p:cNvSpPr>
          <p:nvPr>
            <p:ph type="sldNum" sz="quarter" idx="5"/>
          </p:nvPr>
        </p:nvSpPr>
        <p:spPr/>
        <p:txBody>
          <a:bodyPr/>
          <a:lstStyle/>
          <a:p>
            <a:fld id="{A2FBA846-FC6F-4CCF-94EE-02FBD87094A7}" type="slidenum">
              <a:rPr lang="hr-HR" smtClean="0"/>
              <a:t>107</a:t>
            </a:fld>
            <a:endParaRPr lang="hr-HR"/>
          </a:p>
        </p:txBody>
      </p:sp>
    </p:spTree>
    <p:extLst>
      <p:ext uri="{BB962C8B-B14F-4D97-AF65-F5344CB8AC3E}">
        <p14:creationId xmlns:p14="http://schemas.microsoft.com/office/powerpoint/2010/main" val="12656266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a:p>
        </p:txBody>
      </p:sp>
      <p:sp>
        <p:nvSpPr>
          <p:cNvPr id="4" name="Slide Number Placeholder 3"/>
          <p:cNvSpPr>
            <a:spLocks noGrp="1"/>
          </p:cNvSpPr>
          <p:nvPr>
            <p:ph type="sldNum" sz="quarter" idx="5"/>
          </p:nvPr>
        </p:nvSpPr>
        <p:spPr/>
        <p:txBody>
          <a:bodyPr/>
          <a:lstStyle/>
          <a:p>
            <a:fld id="{A2FBA846-FC6F-4CCF-94EE-02FBD87094A7}" type="slidenum">
              <a:rPr lang="hr-HR" smtClean="0"/>
              <a:t>11</a:t>
            </a:fld>
            <a:endParaRPr lang="hr-HR"/>
          </a:p>
        </p:txBody>
      </p:sp>
    </p:spTree>
    <p:extLst>
      <p:ext uri="{BB962C8B-B14F-4D97-AF65-F5344CB8AC3E}">
        <p14:creationId xmlns:p14="http://schemas.microsoft.com/office/powerpoint/2010/main" val="42900015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a:p>
        </p:txBody>
      </p:sp>
      <p:sp>
        <p:nvSpPr>
          <p:cNvPr id="4" name="Slide Number Placeholder 3"/>
          <p:cNvSpPr>
            <a:spLocks noGrp="1"/>
          </p:cNvSpPr>
          <p:nvPr>
            <p:ph type="sldNum" sz="quarter" idx="5"/>
          </p:nvPr>
        </p:nvSpPr>
        <p:spPr/>
        <p:txBody>
          <a:bodyPr/>
          <a:lstStyle/>
          <a:p>
            <a:fld id="{A2FBA846-FC6F-4CCF-94EE-02FBD87094A7}" type="slidenum">
              <a:rPr lang="hr-HR" smtClean="0"/>
              <a:t>12</a:t>
            </a:fld>
            <a:endParaRPr lang="hr-HR"/>
          </a:p>
        </p:txBody>
      </p:sp>
    </p:spTree>
    <p:extLst>
      <p:ext uri="{BB962C8B-B14F-4D97-AF65-F5344CB8AC3E}">
        <p14:creationId xmlns:p14="http://schemas.microsoft.com/office/powerpoint/2010/main" val="41701778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a:p>
        </p:txBody>
      </p:sp>
      <p:sp>
        <p:nvSpPr>
          <p:cNvPr id="4" name="Slide Number Placeholder 3"/>
          <p:cNvSpPr>
            <a:spLocks noGrp="1"/>
          </p:cNvSpPr>
          <p:nvPr>
            <p:ph type="sldNum" sz="quarter" idx="5"/>
          </p:nvPr>
        </p:nvSpPr>
        <p:spPr/>
        <p:txBody>
          <a:bodyPr/>
          <a:lstStyle/>
          <a:p>
            <a:fld id="{A2FBA846-FC6F-4CCF-94EE-02FBD87094A7}" type="slidenum">
              <a:rPr lang="hr-HR" smtClean="0"/>
              <a:t>13</a:t>
            </a:fld>
            <a:endParaRPr lang="hr-HR"/>
          </a:p>
        </p:txBody>
      </p:sp>
    </p:spTree>
    <p:extLst>
      <p:ext uri="{BB962C8B-B14F-4D97-AF65-F5344CB8AC3E}">
        <p14:creationId xmlns:p14="http://schemas.microsoft.com/office/powerpoint/2010/main" val="13619293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r-HR"/>
              <a:t>LIFE program odgovara na širok spektar ekoloških i klimatskih izazova podržavajući inovativne projekte koji demonstriraju i promiču rješenja za postizanje održivog, kružnog i klimatski otpornog gospodarstva.</a:t>
            </a:r>
          </a:p>
          <a:p>
            <a:endParaRPr lang="hr-HR"/>
          </a:p>
        </p:txBody>
      </p:sp>
      <p:sp>
        <p:nvSpPr>
          <p:cNvPr id="4" name="Slide Number Placeholder 3"/>
          <p:cNvSpPr>
            <a:spLocks noGrp="1"/>
          </p:cNvSpPr>
          <p:nvPr>
            <p:ph type="sldNum" sz="quarter" idx="5"/>
          </p:nvPr>
        </p:nvSpPr>
        <p:spPr/>
        <p:txBody>
          <a:bodyPr/>
          <a:lstStyle/>
          <a:p>
            <a:fld id="{A2FBA846-FC6F-4CCF-94EE-02FBD87094A7}" type="slidenum">
              <a:rPr lang="hr-HR" smtClean="0"/>
              <a:t>14</a:t>
            </a:fld>
            <a:endParaRPr lang="hr-HR"/>
          </a:p>
        </p:txBody>
      </p:sp>
    </p:spTree>
    <p:extLst>
      <p:ext uri="{BB962C8B-B14F-4D97-AF65-F5344CB8AC3E}">
        <p14:creationId xmlns:p14="http://schemas.microsoft.com/office/powerpoint/2010/main" val="6097246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a:p>
        </p:txBody>
      </p:sp>
      <p:sp>
        <p:nvSpPr>
          <p:cNvPr id="4" name="Slide Number Placeholder 3"/>
          <p:cNvSpPr>
            <a:spLocks noGrp="1"/>
          </p:cNvSpPr>
          <p:nvPr>
            <p:ph type="sldNum" sz="quarter" idx="5"/>
          </p:nvPr>
        </p:nvSpPr>
        <p:spPr/>
        <p:txBody>
          <a:bodyPr/>
          <a:lstStyle/>
          <a:p>
            <a:fld id="{A2FBA846-FC6F-4CCF-94EE-02FBD87094A7}" type="slidenum">
              <a:rPr lang="hr-HR" smtClean="0"/>
              <a:t>15</a:t>
            </a:fld>
            <a:endParaRPr lang="hr-HR"/>
          </a:p>
        </p:txBody>
      </p:sp>
    </p:spTree>
    <p:extLst>
      <p:ext uri="{BB962C8B-B14F-4D97-AF65-F5344CB8AC3E}">
        <p14:creationId xmlns:p14="http://schemas.microsoft.com/office/powerpoint/2010/main" val="24417967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a:p>
        </p:txBody>
      </p:sp>
      <p:sp>
        <p:nvSpPr>
          <p:cNvPr id="4" name="Slide Number Placeholder 3"/>
          <p:cNvSpPr>
            <a:spLocks noGrp="1"/>
          </p:cNvSpPr>
          <p:nvPr>
            <p:ph type="sldNum" sz="quarter" idx="5"/>
          </p:nvPr>
        </p:nvSpPr>
        <p:spPr/>
        <p:txBody>
          <a:bodyPr/>
          <a:lstStyle/>
          <a:p>
            <a:fld id="{A2FBA846-FC6F-4CCF-94EE-02FBD87094A7}" type="slidenum">
              <a:rPr lang="hr-HR" smtClean="0"/>
              <a:t>16</a:t>
            </a:fld>
            <a:endParaRPr lang="hr-HR"/>
          </a:p>
        </p:txBody>
      </p:sp>
    </p:spTree>
    <p:extLst>
      <p:ext uri="{BB962C8B-B14F-4D97-AF65-F5344CB8AC3E}">
        <p14:creationId xmlns:p14="http://schemas.microsoft.com/office/powerpoint/2010/main" val="22883518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a:t>Pozadina </a:t>
            </a:r>
            <a:r>
              <a:rPr lang="hr-HR" err="1"/>
              <a:t>projakta</a:t>
            </a:r>
            <a:endParaRPr lang="hr-HR"/>
          </a:p>
          <a:p>
            <a:pPr marL="0" marR="0" lvl="0" indent="0" algn="l" defTabSz="914400" rtl="0" eaLnBrk="1" fontAlgn="auto" latinLnBrk="0" hangingPunct="1">
              <a:lnSpc>
                <a:spcPct val="100000"/>
              </a:lnSpc>
              <a:spcBef>
                <a:spcPts val="0"/>
              </a:spcBef>
              <a:spcAft>
                <a:spcPts val="0"/>
              </a:spcAft>
              <a:buClrTx/>
              <a:buSzTx/>
              <a:buFontTx/>
              <a:buNone/>
              <a:tabLst/>
              <a:defRPr/>
            </a:pPr>
            <a:r>
              <a:rPr lang="hr-HR" sz="1200" kern="1200">
                <a:solidFill>
                  <a:schemeClr val="tx1"/>
                </a:solidFill>
                <a:effectLst/>
                <a:latin typeface="+mn-lt"/>
                <a:ea typeface="+mn-ea"/>
                <a:cs typeface="+mn-cs"/>
              </a:rPr>
              <a:t>Smjestite ih u ciljeve programa i potprograma LIFE te ih povežite s temama poziva Na temelju Uredbe o programu LIFE, Višegodišnjeg programa rada, više poziva </a:t>
            </a:r>
          </a:p>
          <a:p>
            <a:endParaRPr lang="hr-HR"/>
          </a:p>
        </p:txBody>
      </p:sp>
      <p:sp>
        <p:nvSpPr>
          <p:cNvPr id="4" name="Slide Number Placeholder 3"/>
          <p:cNvSpPr>
            <a:spLocks noGrp="1"/>
          </p:cNvSpPr>
          <p:nvPr>
            <p:ph type="sldNum" sz="quarter" idx="5"/>
          </p:nvPr>
        </p:nvSpPr>
        <p:spPr/>
        <p:txBody>
          <a:bodyPr/>
          <a:lstStyle/>
          <a:p>
            <a:fld id="{A2FBA846-FC6F-4CCF-94EE-02FBD87094A7}" type="slidenum">
              <a:rPr lang="hr-HR" smtClean="0"/>
              <a:t>17</a:t>
            </a:fld>
            <a:endParaRPr lang="hr-HR"/>
          </a:p>
        </p:txBody>
      </p:sp>
    </p:spTree>
    <p:extLst>
      <p:ext uri="{BB962C8B-B14F-4D97-AF65-F5344CB8AC3E}">
        <p14:creationId xmlns:p14="http://schemas.microsoft.com/office/powerpoint/2010/main" val="1086276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a:t>Bez dobre analize problema, nemoguće je postići kvalitetne učinke!</a:t>
            </a:r>
          </a:p>
          <a:p>
            <a:r>
              <a:rPr lang="hr-HR"/>
              <a:t>Razložite probleme na manje  dijelove za daljnje korake u pripremi prijavnog obrasca.</a:t>
            </a:r>
          </a:p>
          <a:p>
            <a:endParaRPr lang="hr-HR"/>
          </a:p>
        </p:txBody>
      </p:sp>
      <p:sp>
        <p:nvSpPr>
          <p:cNvPr id="4" name="Slide Number Placeholder 3"/>
          <p:cNvSpPr>
            <a:spLocks noGrp="1"/>
          </p:cNvSpPr>
          <p:nvPr>
            <p:ph type="sldNum" sz="quarter" idx="5"/>
          </p:nvPr>
        </p:nvSpPr>
        <p:spPr/>
        <p:txBody>
          <a:bodyPr/>
          <a:lstStyle/>
          <a:p>
            <a:fld id="{A2FBA846-FC6F-4CCF-94EE-02FBD87094A7}" type="slidenum">
              <a:rPr lang="hr-HR" smtClean="0"/>
              <a:t>18</a:t>
            </a:fld>
            <a:endParaRPr lang="hr-HR"/>
          </a:p>
        </p:txBody>
      </p:sp>
    </p:spTree>
    <p:extLst>
      <p:ext uri="{BB962C8B-B14F-4D97-AF65-F5344CB8AC3E}">
        <p14:creationId xmlns:p14="http://schemas.microsoft.com/office/powerpoint/2010/main" val="17338478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a:t>Posebnosti SAP NAT:</a:t>
            </a:r>
          </a:p>
          <a:p>
            <a:r>
              <a:rPr lang="hr-HR"/>
              <a:t>▪ </a:t>
            </a:r>
            <a:r>
              <a:rPr lang="hr-HR" err="1"/>
              <a:t>Description</a:t>
            </a:r>
            <a:r>
              <a:rPr lang="hr-HR"/>
              <a:t> </a:t>
            </a:r>
            <a:r>
              <a:rPr lang="hr-HR" err="1"/>
              <a:t>of</a:t>
            </a:r>
            <a:r>
              <a:rPr lang="hr-HR"/>
              <a:t> </a:t>
            </a:r>
            <a:r>
              <a:rPr lang="hr-HR" err="1"/>
              <a:t>conservation</a:t>
            </a:r>
            <a:r>
              <a:rPr lang="hr-HR"/>
              <a:t> </a:t>
            </a:r>
            <a:r>
              <a:rPr lang="hr-HR" err="1"/>
              <a:t>issue</a:t>
            </a:r>
            <a:r>
              <a:rPr lang="hr-HR"/>
              <a:t> and</a:t>
            </a:r>
          </a:p>
          <a:p>
            <a:r>
              <a:rPr lang="hr-HR" err="1"/>
              <a:t>threats</a:t>
            </a:r>
            <a:r>
              <a:rPr lang="hr-HR"/>
              <a:t> </a:t>
            </a:r>
            <a:r>
              <a:rPr lang="hr-HR" err="1"/>
              <a:t>targeted</a:t>
            </a:r>
            <a:endParaRPr lang="hr-HR"/>
          </a:p>
          <a:p>
            <a:r>
              <a:rPr lang="hr-HR"/>
              <a:t>▪ </a:t>
            </a:r>
            <a:r>
              <a:rPr lang="hr-HR" err="1"/>
              <a:t>Scientific</a:t>
            </a:r>
            <a:r>
              <a:rPr lang="hr-HR"/>
              <a:t> </a:t>
            </a:r>
            <a:r>
              <a:rPr lang="hr-HR" err="1"/>
              <a:t>names</a:t>
            </a:r>
            <a:r>
              <a:rPr lang="hr-HR"/>
              <a:t> </a:t>
            </a:r>
            <a:r>
              <a:rPr lang="hr-HR" err="1"/>
              <a:t>of</a:t>
            </a:r>
            <a:r>
              <a:rPr lang="hr-HR"/>
              <a:t> </a:t>
            </a:r>
            <a:r>
              <a:rPr lang="hr-HR" err="1"/>
              <a:t>species</a:t>
            </a:r>
            <a:r>
              <a:rPr lang="hr-HR"/>
              <a:t>, </a:t>
            </a:r>
            <a:r>
              <a:rPr lang="hr-HR" err="1"/>
              <a:t>population</a:t>
            </a:r>
            <a:r>
              <a:rPr lang="hr-HR"/>
              <a:t> </a:t>
            </a:r>
            <a:r>
              <a:rPr lang="hr-HR" err="1"/>
              <a:t>size</a:t>
            </a:r>
            <a:r>
              <a:rPr lang="hr-HR"/>
              <a:t>,</a:t>
            </a:r>
          </a:p>
          <a:p>
            <a:r>
              <a:rPr lang="hr-HR" err="1"/>
              <a:t>conservation</a:t>
            </a:r>
            <a:r>
              <a:rPr lang="hr-HR"/>
              <a:t> status…</a:t>
            </a:r>
          </a:p>
          <a:p>
            <a:r>
              <a:rPr lang="hr-HR"/>
              <a:t>▪ </a:t>
            </a:r>
            <a:r>
              <a:rPr lang="hr-HR" err="1"/>
              <a:t>Maps</a:t>
            </a:r>
            <a:r>
              <a:rPr lang="hr-HR"/>
              <a:t>, site </a:t>
            </a:r>
            <a:r>
              <a:rPr lang="hr-HR" err="1"/>
              <a:t>descriptions</a:t>
            </a:r>
            <a:r>
              <a:rPr lang="hr-HR"/>
              <a:t>, </a:t>
            </a:r>
            <a:r>
              <a:rPr lang="hr-HR" err="1"/>
              <a:t>previous</a:t>
            </a:r>
            <a:endParaRPr lang="hr-HR"/>
          </a:p>
          <a:p>
            <a:r>
              <a:rPr lang="hr-HR" err="1"/>
              <a:t>conservation</a:t>
            </a:r>
            <a:r>
              <a:rPr lang="hr-HR"/>
              <a:t> </a:t>
            </a:r>
            <a:r>
              <a:rPr lang="hr-HR" err="1"/>
              <a:t>efforts</a:t>
            </a:r>
            <a:endParaRPr lang="hr-HR"/>
          </a:p>
          <a:p>
            <a:endParaRPr lang="hr-HR"/>
          </a:p>
          <a:p>
            <a:r>
              <a:rPr lang="hr-HR"/>
              <a:t>Posebnosti SAP ENV:</a:t>
            </a:r>
          </a:p>
          <a:p>
            <a:r>
              <a:rPr lang="hr-HR"/>
              <a:t>▪ </a:t>
            </a:r>
            <a:r>
              <a:rPr lang="hr-HR" err="1"/>
              <a:t>Description</a:t>
            </a:r>
            <a:r>
              <a:rPr lang="hr-HR"/>
              <a:t> </a:t>
            </a:r>
            <a:r>
              <a:rPr lang="hr-HR" err="1"/>
              <a:t>of</a:t>
            </a:r>
            <a:r>
              <a:rPr lang="hr-HR"/>
              <a:t> </a:t>
            </a:r>
            <a:r>
              <a:rPr lang="hr-HR" err="1"/>
              <a:t>previous</a:t>
            </a:r>
            <a:r>
              <a:rPr lang="hr-HR"/>
              <a:t> </a:t>
            </a:r>
            <a:r>
              <a:rPr lang="hr-HR" err="1"/>
              <a:t>technical</a:t>
            </a:r>
            <a:endParaRPr lang="hr-HR"/>
          </a:p>
          <a:p>
            <a:r>
              <a:rPr lang="hr-HR" err="1"/>
              <a:t>preparatory</a:t>
            </a:r>
            <a:r>
              <a:rPr lang="hr-HR"/>
              <a:t> </a:t>
            </a:r>
            <a:r>
              <a:rPr lang="hr-HR" err="1"/>
              <a:t>work</a:t>
            </a:r>
            <a:endParaRPr lang="hr-HR"/>
          </a:p>
          <a:p>
            <a:r>
              <a:rPr lang="hr-HR"/>
              <a:t>▪ TRL </a:t>
            </a:r>
            <a:r>
              <a:rPr lang="hr-HR" err="1"/>
              <a:t>level</a:t>
            </a:r>
            <a:endParaRPr lang="hr-HR"/>
          </a:p>
          <a:p>
            <a:r>
              <a:rPr lang="hr-HR"/>
              <a:t>▪ Clear </a:t>
            </a:r>
            <a:r>
              <a:rPr lang="hr-HR" err="1"/>
              <a:t>description</a:t>
            </a:r>
            <a:r>
              <a:rPr lang="hr-HR"/>
              <a:t> </a:t>
            </a:r>
            <a:r>
              <a:rPr lang="hr-HR" err="1"/>
              <a:t>of</a:t>
            </a:r>
            <a:r>
              <a:rPr lang="hr-HR"/>
              <a:t> </a:t>
            </a:r>
            <a:r>
              <a:rPr lang="hr-HR" err="1"/>
              <a:t>improved</a:t>
            </a:r>
            <a:endParaRPr lang="hr-HR"/>
          </a:p>
          <a:p>
            <a:r>
              <a:rPr lang="hr-HR" err="1"/>
              <a:t>performance</a:t>
            </a:r>
            <a:r>
              <a:rPr lang="hr-HR"/>
              <a:t> </a:t>
            </a:r>
            <a:r>
              <a:rPr lang="hr-HR" err="1"/>
              <a:t>of</a:t>
            </a:r>
            <a:r>
              <a:rPr lang="hr-HR"/>
              <a:t> </a:t>
            </a:r>
            <a:r>
              <a:rPr lang="hr-HR" err="1"/>
              <a:t>proposed</a:t>
            </a:r>
            <a:r>
              <a:rPr lang="hr-HR"/>
              <a:t> </a:t>
            </a:r>
            <a:r>
              <a:rPr lang="hr-HR" err="1"/>
              <a:t>solution</a:t>
            </a:r>
            <a:endParaRPr lang="hr-HR"/>
          </a:p>
          <a:p>
            <a:endParaRPr lang="hr-HR"/>
          </a:p>
          <a:p>
            <a:endParaRPr lang="hr-HR"/>
          </a:p>
          <a:p>
            <a:endParaRPr lang="hr-HR"/>
          </a:p>
        </p:txBody>
      </p:sp>
      <p:sp>
        <p:nvSpPr>
          <p:cNvPr id="4" name="Slide Number Placeholder 3"/>
          <p:cNvSpPr>
            <a:spLocks noGrp="1"/>
          </p:cNvSpPr>
          <p:nvPr>
            <p:ph type="sldNum" sz="quarter" idx="5"/>
          </p:nvPr>
        </p:nvSpPr>
        <p:spPr/>
        <p:txBody>
          <a:bodyPr/>
          <a:lstStyle/>
          <a:p>
            <a:fld id="{A2FBA846-FC6F-4CCF-94EE-02FBD87094A7}" type="slidenum">
              <a:rPr lang="hr-HR" smtClean="0"/>
              <a:t>19</a:t>
            </a:fld>
            <a:endParaRPr lang="hr-HR"/>
          </a:p>
        </p:txBody>
      </p:sp>
    </p:spTree>
    <p:extLst>
      <p:ext uri="{BB962C8B-B14F-4D97-AF65-F5344CB8AC3E}">
        <p14:creationId xmlns:p14="http://schemas.microsoft.com/office/powerpoint/2010/main" val="32459602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a:p>
        </p:txBody>
      </p:sp>
      <p:sp>
        <p:nvSpPr>
          <p:cNvPr id="4" name="Slide Number Placeholder 3"/>
          <p:cNvSpPr>
            <a:spLocks noGrp="1"/>
          </p:cNvSpPr>
          <p:nvPr>
            <p:ph type="sldNum" sz="quarter" idx="5"/>
          </p:nvPr>
        </p:nvSpPr>
        <p:spPr/>
        <p:txBody>
          <a:bodyPr/>
          <a:lstStyle/>
          <a:p>
            <a:fld id="{A2FBA846-FC6F-4CCF-94EE-02FBD87094A7}" type="slidenum">
              <a:rPr lang="hr-HR" smtClean="0"/>
              <a:t>2</a:t>
            </a:fld>
            <a:endParaRPr lang="hr-HR"/>
          </a:p>
        </p:txBody>
      </p:sp>
    </p:spTree>
    <p:extLst>
      <p:ext uri="{BB962C8B-B14F-4D97-AF65-F5344CB8AC3E}">
        <p14:creationId xmlns:p14="http://schemas.microsoft.com/office/powerpoint/2010/main" val="18273871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J</a:t>
            </a:r>
            <a:r>
              <a:rPr lang="hr-HR" err="1"/>
              <a:t>asno</a:t>
            </a:r>
            <a:r>
              <a:rPr lang="hr-HR"/>
              <a:t> objašnjena</a:t>
            </a:r>
            <a:r>
              <a:rPr lang="hr-HR" b="1"/>
              <a:t> logična veza između problema, prepreka, ciljeva, predloženih mjera i očekivanih rezultata </a:t>
            </a:r>
            <a:r>
              <a:rPr lang="hr-HR"/>
              <a:t>kao i slijed aktivnosti, metodološki pristup, alat</a:t>
            </a:r>
            <a:r>
              <a:rPr lang="en-GB"/>
              <a:t>e</a:t>
            </a:r>
            <a:r>
              <a:rPr lang="hr-HR"/>
              <a:t> i </a:t>
            </a:r>
            <a:r>
              <a:rPr lang="hr-HR" err="1"/>
              <a:t>tehničk</a:t>
            </a:r>
            <a:r>
              <a:rPr lang="en-GB"/>
              <a:t>e</a:t>
            </a:r>
            <a:r>
              <a:rPr lang="hr-HR"/>
              <a:t> detalje</a:t>
            </a:r>
          </a:p>
        </p:txBody>
      </p:sp>
      <p:sp>
        <p:nvSpPr>
          <p:cNvPr id="4" name="Slide Number Placeholder 3"/>
          <p:cNvSpPr>
            <a:spLocks noGrp="1"/>
          </p:cNvSpPr>
          <p:nvPr>
            <p:ph type="sldNum" sz="quarter" idx="5"/>
          </p:nvPr>
        </p:nvSpPr>
        <p:spPr/>
        <p:txBody>
          <a:bodyPr/>
          <a:lstStyle/>
          <a:p>
            <a:fld id="{A2FBA846-FC6F-4CCF-94EE-02FBD87094A7}" type="slidenum">
              <a:rPr lang="hr-HR" smtClean="0"/>
              <a:t>20</a:t>
            </a:fld>
            <a:endParaRPr lang="hr-HR"/>
          </a:p>
        </p:txBody>
      </p:sp>
    </p:spTree>
    <p:extLst>
      <p:ext uri="{BB962C8B-B14F-4D97-AF65-F5344CB8AC3E}">
        <p14:creationId xmlns:p14="http://schemas.microsoft.com/office/powerpoint/2010/main" val="4566838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a:p>
        </p:txBody>
      </p:sp>
      <p:sp>
        <p:nvSpPr>
          <p:cNvPr id="4" name="Slide Number Placeholder 3"/>
          <p:cNvSpPr>
            <a:spLocks noGrp="1"/>
          </p:cNvSpPr>
          <p:nvPr>
            <p:ph type="sldNum" sz="quarter" idx="5"/>
          </p:nvPr>
        </p:nvSpPr>
        <p:spPr/>
        <p:txBody>
          <a:bodyPr/>
          <a:lstStyle/>
          <a:p>
            <a:fld id="{A2FBA846-FC6F-4CCF-94EE-02FBD87094A7}" type="slidenum">
              <a:rPr lang="hr-HR" smtClean="0"/>
              <a:t>21</a:t>
            </a:fld>
            <a:endParaRPr lang="hr-HR"/>
          </a:p>
        </p:txBody>
      </p:sp>
    </p:spTree>
    <p:extLst>
      <p:ext uri="{BB962C8B-B14F-4D97-AF65-F5344CB8AC3E}">
        <p14:creationId xmlns:p14="http://schemas.microsoft.com/office/powerpoint/2010/main" val="10247052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r>
              <a:rPr lang="en-GB" sz="2800">
                <a:solidFill>
                  <a:schemeClr val="accent5">
                    <a:lumMod val="50000"/>
                  </a:schemeClr>
                </a:solidFill>
              </a:rPr>
              <a:t>Radni plan: </a:t>
            </a:r>
          </a:p>
          <a:p>
            <a:pPr marL="285750" indent="-285750">
              <a:buFontTx/>
              <a:buChar char="-"/>
            </a:pPr>
            <a:r>
              <a:rPr lang="en-GB" sz="2800">
                <a:solidFill>
                  <a:schemeClr val="accent5">
                    <a:lumMod val="50000"/>
                  </a:schemeClr>
                </a:solidFill>
              </a:rPr>
              <a:t>ostvariv, pravilno planiran, </a:t>
            </a:r>
          </a:p>
          <a:p>
            <a:pPr marL="285750" indent="-285750">
              <a:buFontTx/>
              <a:buChar char="-"/>
            </a:pPr>
            <a:r>
              <a:rPr lang="en-GB" sz="2800">
                <a:solidFill>
                  <a:schemeClr val="accent5">
                    <a:lumMod val="50000"/>
                  </a:schemeClr>
                </a:solidFill>
              </a:rPr>
              <a:t>definirane ključne etape, procjena rizika, dozvole itd. </a:t>
            </a:r>
          </a:p>
          <a:p>
            <a:pPr marL="285750" indent="-285750">
              <a:buFontTx/>
              <a:buChar char="-"/>
            </a:pPr>
            <a:r>
              <a:rPr lang="en-GB" sz="2800">
                <a:solidFill>
                  <a:schemeClr val="accent5">
                    <a:lumMod val="50000"/>
                  </a:schemeClr>
                </a:solidFill>
              </a:rPr>
              <a:t>Navesti kako, kad, gdje, zašto, tko će provesti aktivnosti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hr-HR" sz="1800">
                <a:effectLst/>
                <a:latin typeface="Calibri" panose="020F0502020204030204" pitchFamily="34" charset="0"/>
                <a:ea typeface="Calibri" panose="020F0502020204030204" pitchFamily="34" charset="0"/>
                <a:cs typeface="Times New Roman" panose="02020603050405020304" pitchFamily="18" charset="0"/>
              </a:rPr>
              <a:t>Opisuje se način na koji angažirate dionike, provodite komunikacijske aktivnosti, monitoring rezultat</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hr-HR" sz="1800">
              <a:effectLst/>
              <a:latin typeface="Calibri" panose="020F0502020204030204" pitchFamily="34" charset="0"/>
              <a:ea typeface="Calibri" panose="020F0502020204030204" pitchFamily="34" charset="0"/>
              <a:cs typeface="Times New Roman" panose="02020603050405020304" pitchFamily="18" charset="0"/>
            </a:endParaRPr>
          </a:p>
          <a:p>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a:solidFill>
                  <a:schemeClr val="accent5">
                    <a:lumMod val="50000"/>
                  </a:schemeClr>
                </a:solidFill>
              </a:rPr>
              <a:t>Uključivanje </a:t>
            </a:r>
            <a:r>
              <a:rPr lang="en-GB" b="1">
                <a:solidFill>
                  <a:schemeClr val="accent5">
                    <a:lumMod val="50000"/>
                  </a:schemeClr>
                </a:solidFill>
              </a:rPr>
              <a:t>ključnih dionika </a:t>
            </a:r>
            <a:r>
              <a:rPr lang="en-GB">
                <a:solidFill>
                  <a:schemeClr val="accent5">
                    <a:lumMod val="50000"/>
                  </a:schemeClr>
                </a:solidFill>
              </a:rPr>
              <a:t>koji nisu dio konzorcija - </a:t>
            </a:r>
            <a:r>
              <a:rPr lang="en-GB" b="1">
                <a:solidFill>
                  <a:schemeClr val="accent5">
                    <a:lumMod val="50000"/>
                  </a:schemeClr>
                </a:solidFill>
              </a:rPr>
              <a:t>pismo potpore/o preuzimanju obveze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a:solidFill>
                <a:schemeClr val="accent5">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a:solidFill>
                  <a:schemeClr val="accent5">
                    <a:lumMod val="50000"/>
                  </a:schemeClr>
                </a:solidFill>
              </a:rPr>
              <a:t>Mjesto za provedbu</a:t>
            </a:r>
            <a:r>
              <a:rPr lang="en-GB">
                <a:solidFill>
                  <a:schemeClr val="accent5">
                    <a:lumMod val="50000"/>
                  </a:schemeClr>
                </a:solidFill>
                <a:sym typeface="Wingdings" panose="05000000000000000000" pitchFamily="2" charset="2"/>
              </a:rPr>
              <a:t>r</a:t>
            </a:r>
            <a:r>
              <a:rPr lang="en-GB">
                <a:solidFill>
                  <a:schemeClr val="accent5">
                    <a:lumMod val="50000"/>
                  </a:schemeClr>
                </a:solidFill>
              </a:rPr>
              <a:t>elevantna/odgovarajuća/opravdana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a:solidFill>
                <a:schemeClr val="accent5">
                  <a:lumMod val="50000"/>
                </a:schemeClr>
              </a:solidFill>
            </a:endParaRPr>
          </a:p>
          <a:p>
            <a:endParaRPr lang="hr-HR"/>
          </a:p>
        </p:txBody>
      </p:sp>
      <p:sp>
        <p:nvSpPr>
          <p:cNvPr id="4" name="Rezervirano mjesto broja slajda 3"/>
          <p:cNvSpPr>
            <a:spLocks noGrp="1"/>
          </p:cNvSpPr>
          <p:nvPr>
            <p:ph type="sldNum" sz="quarter" idx="5"/>
          </p:nvPr>
        </p:nvSpPr>
        <p:spPr/>
        <p:txBody>
          <a:bodyPr/>
          <a:lstStyle/>
          <a:p>
            <a:fld id="{1832713F-2CA7-40CA-BE60-29346E3FB64E}" type="slidenum">
              <a:rPr lang="hr-HR" smtClean="0"/>
              <a:t>22</a:t>
            </a:fld>
            <a:endParaRPr lang="hr-HR"/>
          </a:p>
        </p:txBody>
      </p:sp>
    </p:spTree>
    <p:extLst>
      <p:ext uri="{BB962C8B-B14F-4D97-AF65-F5344CB8AC3E}">
        <p14:creationId xmlns:p14="http://schemas.microsoft.com/office/powerpoint/2010/main" val="23395384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a:p>
        </p:txBody>
      </p:sp>
      <p:sp>
        <p:nvSpPr>
          <p:cNvPr id="4" name="Slide Number Placeholder 3"/>
          <p:cNvSpPr>
            <a:spLocks noGrp="1"/>
          </p:cNvSpPr>
          <p:nvPr>
            <p:ph type="sldNum" sz="quarter" idx="5"/>
          </p:nvPr>
        </p:nvSpPr>
        <p:spPr/>
        <p:txBody>
          <a:bodyPr/>
          <a:lstStyle/>
          <a:p>
            <a:fld id="{A2FBA846-FC6F-4CCF-94EE-02FBD87094A7}" type="slidenum">
              <a:rPr lang="hr-HR" smtClean="0"/>
              <a:t>23</a:t>
            </a:fld>
            <a:endParaRPr lang="hr-HR"/>
          </a:p>
        </p:txBody>
      </p:sp>
    </p:spTree>
    <p:extLst>
      <p:ext uri="{BB962C8B-B14F-4D97-AF65-F5344CB8AC3E}">
        <p14:creationId xmlns:p14="http://schemas.microsoft.com/office/powerpoint/2010/main" val="11134914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a:p>
        </p:txBody>
      </p:sp>
      <p:sp>
        <p:nvSpPr>
          <p:cNvPr id="4" name="Slide Number Placeholder 3"/>
          <p:cNvSpPr>
            <a:spLocks noGrp="1"/>
          </p:cNvSpPr>
          <p:nvPr>
            <p:ph type="sldNum" sz="quarter" idx="5"/>
          </p:nvPr>
        </p:nvSpPr>
        <p:spPr/>
        <p:txBody>
          <a:bodyPr/>
          <a:lstStyle/>
          <a:p>
            <a:fld id="{A2FBA846-FC6F-4CCF-94EE-02FBD87094A7}" type="slidenum">
              <a:rPr lang="hr-HR" smtClean="0"/>
              <a:t>24</a:t>
            </a:fld>
            <a:endParaRPr lang="hr-HR"/>
          </a:p>
        </p:txBody>
      </p:sp>
    </p:spTree>
    <p:extLst>
      <p:ext uri="{BB962C8B-B14F-4D97-AF65-F5344CB8AC3E}">
        <p14:creationId xmlns:p14="http://schemas.microsoft.com/office/powerpoint/2010/main" val="34917212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a:p>
        </p:txBody>
      </p:sp>
      <p:sp>
        <p:nvSpPr>
          <p:cNvPr id="4" name="Slide Number Placeholder 3"/>
          <p:cNvSpPr>
            <a:spLocks noGrp="1"/>
          </p:cNvSpPr>
          <p:nvPr>
            <p:ph type="sldNum" sz="quarter" idx="5"/>
          </p:nvPr>
        </p:nvSpPr>
        <p:spPr/>
        <p:txBody>
          <a:bodyPr/>
          <a:lstStyle/>
          <a:p>
            <a:fld id="{A2FBA846-FC6F-4CCF-94EE-02FBD87094A7}" type="slidenum">
              <a:rPr lang="hr-HR" smtClean="0"/>
              <a:t>25</a:t>
            </a:fld>
            <a:endParaRPr lang="hr-HR"/>
          </a:p>
        </p:txBody>
      </p:sp>
    </p:spTree>
    <p:extLst>
      <p:ext uri="{BB962C8B-B14F-4D97-AF65-F5344CB8AC3E}">
        <p14:creationId xmlns:p14="http://schemas.microsoft.com/office/powerpoint/2010/main" val="36384585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a:p>
        </p:txBody>
      </p:sp>
      <p:sp>
        <p:nvSpPr>
          <p:cNvPr id="4" name="Slide Number Placeholder 3"/>
          <p:cNvSpPr>
            <a:spLocks noGrp="1"/>
          </p:cNvSpPr>
          <p:nvPr>
            <p:ph type="sldNum" sz="quarter" idx="5"/>
          </p:nvPr>
        </p:nvSpPr>
        <p:spPr/>
        <p:txBody>
          <a:bodyPr/>
          <a:lstStyle/>
          <a:p>
            <a:fld id="{A2FBA846-FC6F-4CCF-94EE-02FBD87094A7}" type="slidenum">
              <a:rPr lang="hr-HR" smtClean="0"/>
              <a:t>26</a:t>
            </a:fld>
            <a:endParaRPr lang="hr-HR"/>
          </a:p>
        </p:txBody>
      </p:sp>
    </p:spTree>
    <p:extLst>
      <p:ext uri="{BB962C8B-B14F-4D97-AF65-F5344CB8AC3E}">
        <p14:creationId xmlns:p14="http://schemas.microsoft.com/office/powerpoint/2010/main" val="15950916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a:t>Radni paketi raščlanjuju projekt na upravljive zadatke i ciljeve, koji su podijeljeni na Zadatke. Svaki radni paket predstavlja ključno područje aktivnosti koje će doprinijeti ukupnim ciljevima vašeg projekta. </a:t>
            </a:r>
          </a:p>
          <a:p>
            <a:endParaRPr lang="hr-HR"/>
          </a:p>
          <a:p>
            <a:r>
              <a:rPr lang="hr-HR"/>
              <a:t>Prvo će vam trebati </a:t>
            </a:r>
            <a:r>
              <a:rPr lang="hr-HR" b="1"/>
              <a:t>zaseban radni paket za upravljanje projektom (WP1), uključujući zadatke koordinacije i upravljanja </a:t>
            </a:r>
            <a:r>
              <a:rPr lang="hr-HR"/>
              <a:t>te redovito izvještavanje o projektu Europskoj komisiji.</a:t>
            </a:r>
          </a:p>
          <a:p>
            <a:endParaRPr lang="hr-HR"/>
          </a:p>
          <a:p>
            <a:r>
              <a:rPr lang="hr-HR"/>
              <a:t>Nakon toga slijede paketi (WP2, WP3 i WP4 – više ako je potrebno) za bitne i ključne aktivnosti vašeg projekta, takozvani „osnovni projekt“ – </a:t>
            </a:r>
            <a:r>
              <a:rPr lang="hr-HR" b="1"/>
              <a:t>aktivnosti koje su potrebne za postizanje specifičnih ciljeva projekta.</a:t>
            </a:r>
          </a:p>
          <a:p>
            <a:endParaRPr lang="hr-HR"/>
          </a:p>
          <a:p>
            <a:r>
              <a:rPr lang="hr-HR"/>
              <a:t>korisno definirati </a:t>
            </a:r>
            <a:r>
              <a:rPr lang="hr-HR" b="1"/>
              <a:t>zaseban radni paket za komunikaciju i diseminaciju u vašem </a:t>
            </a:r>
            <a:r>
              <a:rPr lang="hr-HR"/>
              <a:t>prijedlogu, ali ga možete uključiti u Zadatke pod drugim WP-ovima</a:t>
            </a:r>
          </a:p>
          <a:p>
            <a:endParaRPr lang="hr-HR"/>
          </a:p>
          <a:p>
            <a:r>
              <a:rPr lang="hr-HR"/>
              <a:t> Europska komisija pridaje veliku važnost diseminaciji i korištenju rezultata projekta kako bi se maksimizirao utjecaj projekta i time osiguralo da rezultate iskoriste relevantni dionici, što će povećati održivost projekata.</a:t>
            </a:r>
          </a:p>
          <a:p>
            <a:endParaRPr lang="hr-HR"/>
          </a:p>
          <a:p>
            <a:r>
              <a:rPr lang="hr-HR"/>
              <a:t>To se osigurava obveznim </a:t>
            </a:r>
            <a:r>
              <a:rPr lang="hr-HR" b="1"/>
              <a:t>paketom Održivost, replikacija i iskorištavanje rezultata projekta (npr. WP5</a:t>
            </a:r>
            <a:r>
              <a:rPr lang="hr-HR"/>
              <a:t>). </a:t>
            </a:r>
          </a:p>
          <a:p>
            <a:endParaRPr lang="hr-HR"/>
          </a:p>
          <a:p>
            <a:r>
              <a:rPr lang="hr-HR"/>
              <a:t>Za projekte prirode, obavezan je i </a:t>
            </a:r>
            <a:r>
              <a:rPr lang="hr-HR" b="1"/>
              <a:t>zaseban paket za „Praćenje i evaluaciju“ (npr. WP6), </a:t>
            </a:r>
            <a:r>
              <a:rPr lang="hr-HR"/>
              <a:t>gdje su učinci projekta ili KPI-</a:t>
            </a:r>
            <a:r>
              <a:rPr lang="hr-HR" err="1"/>
              <a:t>jevi</a:t>
            </a:r>
            <a:r>
              <a:rPr lang="hr-HR"/>
              <a:t> (prijavljeni u WP1. povezani s tzv. „osnovnom linijom“ koju smo postavili na početku projekta. </a:t>
            </a:r>
          </a:p>
          <a:p>
            <a:r>
              <a:rPr lang="hr-HR" b="1"/>
              <a:t>Napomena: „Diseminacija i komunikacija“ ne mora biti zaseban </a:t>
            </a:r>
            <a:r>
              <a:rPr lang="hr-HR"/>
              <a:t>WP, može se podijeliti na zadatke u okviru drugih WP-ova. </a:t>
            </a:r>
          </a:p>
          <a:p>
            <a:endParaRPr lang="hr-HR"/>
          </a:p>
          <a:p>
            <a:r>
              <a:rPr lang="hr-HR" b="1"/>
              <a:t>Obvezni WP6 - Održivost, replikacija i iskorištavanje rezultata projekta: </a:t>
            </a:r>
          </a:p>
          <a:p>
            <a:pPr marL="171450" indent="-171450">
              <a:buFontTx/>
              <a:buChar char="-"/>
            </a:pPr>
            <a:r>
              <a:rPr lang="hr-HR"/>
              <a:t>Prvi dio posvećen je uspostavljanju Plana iskorištavanja, koji uključuje: ciljeve održivosti, prenosivosti i replikabilnosti rezultata, mjere koje će pomoći u postizanju očekivanog utjecaja projekta, strategiju za osiguranje financijskih ulaganja, uspostavljanje </a:t>
            </a:r>
            <a:r>
              <a:rPr lang="hr-HR" err="1"/>
              <a:t>After</a:t>
            </a:r>
            <a:r>
              <a:rPr lang="hr-HR"/>
              <a:t>-LIFE plana nakon završetka projekta i ulogu partnera u projektu.</a:t>
            </a:r>
          </a:p>
          <a:p>
            <a:pPr marL="171450" indent="-171450">
              <a:buFontTx/>
              <a:buChar char="-"/>
            </a:pPr>
            <a:r>
              <a:rPr lang="hr-HR"/>
              <a:t> Drugi dio bi stvorio </a:t>
            </a:r>
            <a:r>
              <a:rPr lang="hr-HR" err="1"/>
              <a:t>BEEadapt</a:t>
            </a:r>
            <a:r>
              <a:rPr lang="hr-HR"/>
              <a:t> protokol, u smislu logike intervencije i specifičnih ciljeva, te bi ocrtao put za planiranje, provedbu i održavanje zelene infrastrukture kao intervencije za prilagodbu klimatskim promjenama. </a:t>
            </a:r>
          </a:p>
          <a:p>
            <a:pPr marL="171450" indent="-171450">
              <a:buFontTx/>
              <a:buChar char="-"/>
            </a:pPr>
            <a:r>
              <a:rPr lang="hr-HR"/>
              <a:t>- Treći dio bio bi posvećen pripremi smjernica za financijska ulaganja i mogućnosti.</a:t>
            </a:r>
          </a:p>
          <a:p>
            <a:endParaRPr lang="hr-HR"/>
          </a:p>
          <a:p>
            <a:endParaRPr lang="hr-HR"/>
          </a:p>
          <a:p>
            <a:endParaRPr lang="hr-HR"/>
          </a:p>
        </p:txBody>
      </p:sp>
      <p:sp>
        <p:nvSpPr>
          <p:cNvPr id="4" name="Slide Number Placeholder 3"/>
          <p:cNvSpPr>
            <a:spLocks noGrp="1"/>
          </p:cNvSpPr>
          <p:nvPr>
            <p:ph type="sldNum" sz="quarter" idx="5"/>
          </p:nvPr>
        </p:nvSpPr>
        <p:spPr/>
        <p:txBody>
          <a:bodyPr/>
          <a:lstStyle/>
          <a:p>
            <a:fld id="{A2FBA846-FC6F-4CCF-94EE-02FBD87094A7}" type="slidenum">
              <a:rPr lang="hr-HR" smtClean="0"/>
              <a:t>27</a:t>
            </a:fld>
            <a:endParaRPr lang="hr-HR"/>
          </a:p>
        </p:txBody>
      </p:sp>
    </p:spTree>
    <p:extLst>
      <p:ext uri="{BB962C8B-B14F-4D97-AF65-F5344CB8AC3E}">
        <p14:creationId xmlns:p14="http://schemas.microsoft.com/office/powerpoint/2010/main" val="29179335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a:p>
          <a:p>
            <a:r>
              <a:rPr lang="hr-HR"/>
              <a:t>To znači da trebate planirati aktivnosti za pripremu ovih materijala i njihovo uključivanje u WP!</a:t>
            </a:r>
          </a:p>
          <a:p>
            <a:endParaRPr lang="hr-HR"/>
          </a:p>
        </p:txBody>
      </p:sp>
      <p:sp>
        <p:nvSpPr>
          <p:cNvPr id="4" name="Slide Number Placeholder 3"/>
          <p:cNvSpPr>
            <a:spLocks noGrp="1"/>
          </p:cNvSpPr>
          <p:nvPr>
            <p:ph type="sldNum" sz="quarter" idx="5"/>
          </p:nvPr>
        </p:nvSpPr>
        <p:spPr/>
        <p:txBody>
          <a:bodyPr/>
          <a:lstStyle/>
          <a:p>
            <a:fld id="{A2FBA846-FC6F-4CCF-94EE-02FBD87094A7}" type="slidenum">
              <a:rPr lang="hr-HR" smtClean="0"/>
              <a:t>28</a:t>
            </a:fld>
            <a:endParaRPr lang="hr-HR"/>
          </a:p>
        </p:txBody>
      </p:sp>
    </p:spTree>
    <p:extLst>
      <p:ext uri="{BB962C8B-B14F-4D97-AF65-F5344CB8AC3E}">
        <p14:creationId xmlns:p14="http://schemas.microsoft.com/office/powerpoint/2010/main" val="37071548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a:p>
        </p:txBody>
      </p:sp>
      <p:sp>
        <p:nvSpPr>
          <p:cNvPr id="4" name="Slide Number Placeholder 3"/>
          <p:cNvSpPr>
            <a:spLocks noGrp="1"/>
          </p:cNvSpPr>
          <p:nvPr>
            <p:ph type="sldNum" sz="quarter" idx="5"/>
          </p:nvPr>
        </p:nvSpPr>
        <p:spPr/>
        <p:txBody>
          <a:bodyPr/>
          <a:lstStyle/>
          <a:p>
            <a:fld id="{A2FBA846-FC6F-4CCF-94EE-02FBD87094A7}" type="slidenum">
              <a:rPr lang="hr-HR" smtClean="0"/>
              <a:t>29</a:t>
            </a:fld>
            <a:endParaRPr lang="hr-HR"/>
          </a:p>
        </p:txBody>
      </p:sp>
    </p:spTree>
    <p:extLst>
      <p:ext uri="{BB962C8B-B14F-4D97-AF65-F5344CB8AC3E}">
        <p14:creationId xmlns:p14="http://schemas.microsoft.com/office/powerpoint/2010/main" val="37112668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a:p>
        </p:txBody>
      </p:sp>
      <p:sp>
        <p:nvSpPr>
          <p:cNvPr id="4" name="Slide Number Placeholder 3"/>
          <p:cNvSpPr>
            <a:spLocks noGrp="1"/>
          </p:cNvSpPr>
          <p:nvPr>
            <p:ph type="sldNum" sz="quarter" idx="5"/>
          </p:nvPr>
        </p:nvSpPr>
        <p:spPr/>
        <p:txBody>
          <a:bodyPr/>
          <a:lstStyle/>
          <a:p>
            <a:fld id="{A2FBA846-FC6F-4CCF-94EE-02FBD87094A7}" type="slidenum">
              <a:rPr lang="hr-HR" smtClean="0"/>
              <a:t>3</a:t>
            </a:fld>
            <a:endParaRPr lang="hr-HR"/>
          </a:p>
        </p:txBody>
      </p:sp>
    </p:spTree>
    <p:extLst>
      <p:ext uri="{BB962C8B-B14F-4D97-AF65-F5344CB8AC3E}">
        <p14:creationId xmlns:p14="http://schemas.microsoft.com/office/powerpoint/2010/main" val="36096225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a:p>
        </p:txBody>
      </p:sp>
      <p:sp>
        <p:nvSpPr>
          <p:cNvPr id="4" name="Slide Number Placeholder 3"/>
          <p:cNvSpPr>
            <a:spLocks noGrp="1"/>
          </p:cNvSpPr>
          <p:nvPr>
            <p:ph type="sldNum" sz="quarter" idx="5"/>
          </p:nvPr>
        </p:nvSpPr>
        <p:spPr/>
        <p:txBody>
          <a:bodyPr/>
          <a:lstStyle/>
          <a:p>
            <a:fld id="{A2FBA846-FC6F-4CCF-94EE-02FBD87094A7}" type="slidenum">
              <a:rPr lang="hr-HR" smtClean="0"/>
              <a:t>30</a:t>
            </a:fld>
            <a:endParaRPr lang="hr-HR"/>
          </a:p>
        </p:txBody>
      </p:sp>
    </p:spTree>
    <p:extLst>
      <p:ext uri="{BB962C8B-B14F-4D97-AF65-F5344CB8AC3E}">
        <p14:creationId xmlns:p14="http://schemas.microsoft.com/office/powerpoint/2010/main" val="17998014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a:t>Očekivani rezultati projekta moraju biti konkretni, realni i mjerljivi te će se pokazati tijekom provedbe projekta ili ubrzo nakon njegovog završetka. </a:t>
            </a:r>
          </a:p>
          <a:p>
            <a:endParaRPr lang="hr-HR"/>
          </a:p>
        </p:txBody>
      </p:sp>
      <p:sp>
        <p:nvSpPr>
          <p:cNvPr id="4" name="Slide Number Placeholder 3"/>
          <p:cNvSpPr>
            <a:spLocks noGrp="1"/>
          </p:cNvSpPr>
          <p:nvPr>
            <p:ph type="sldNum" sz="quarter" idx="5"/>
          </p:nvPr>
        </p:nvSpPr>
        <p:spPr/>
        <p:txBody>
          <a:bodyPr/>
          <a:lstStyle/>
          <a:p>
            <a:fld id="{A2FBA846-FC6F-4CCF-94EE-02FBD87094A7}" type="slidenum">
              <a:rPr lang="hr-HR" smtClean="0"/>
              <a:t>31</a:t>
            </a:fld>
            <a:endParaRPr lang="hr-HR"/>
          </a:p>
        </p:txBody>
      </p:sp>
    </p:spTree>
    <p:extLst>
      <p:ext uri="{BB962C8B-B14F-4D97-AF65-F5344CB8AC3E}">
        <p14:creationId xmlns:p14="http://schemas.microsoft.com/office/powerpoint/2010/main" val="19903622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a:t>Moraju upotrijebiti određenu metodologiju izračuna</a:t>
            </a:r>
          </a:p>
        </p:txBody>
      </p:sp>
      <p:sp>
        <p:nvSpPr>
          <p:cNvPr id="4" name="Slide Number Placeholder 3"/>
          <p:cNvSpPr>
            <a:spLocks noGrp="1"/>
          </p:cNvSpPr>
          <p:nvPr>
            <p:ph type="sldNum" sz="quarter" idx="5"/>
          </p:nvPr>
        </p:nvSpPr>
        <p:spPr/>
        <p:txBody>
          <a:bodyPr/>
          <a:lstStyle/>
          <a:p>
            <a:fld id="{A2FBA846-FC6F-4CCF-94EE-02FBD87094A7}" type="slidenum">
              <a:rPr lang="hr-HR" smtClean="0"/>
              <a:t>32</a:t>
            </a:fld>
            <a:endParaRPr lang="hr-HR"/>
          </a:p>
        </p:txBody>
      </p:sp>
    </p:spTree>
    <p:extLst>
      <p:ext uri="{BB962C8B-B14F-4D97-AF65-F5344CB8AC3E}">
        <p14:creationId xmlns:p14="http://schemas.microsoft.com/office/powerpoint/2010/main" val="13979874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endParaRPr lang="hr-HR"/>
          </a:p>
        </p:txBody>
      </p:sp>
      <p:sp>
        <p:nvSpPr>
          <p:cNvPr id="4" name="Rezervirano mjesto broja slajda 3"/>
          <p:cNvSpPr>
            <a:spLocks noGrp="1"/>
          </p:cNvSpPr>
          <p:nvPr>
            <p:ph type="sldNum" sz="quarter" idx="5"/>
          </p:nvPr>
        </p:nvSpPr>
        <p:spPr/>
        <p:txBody>
          <a:bodyPr/>
          <a:lstStyle/>
          <a:p>
            <a:fld id="{1832713F-2CA7-40CA-BE60-29346E3FB64E}" type="slidenum">
              <a:rPr lang="hr-HR" smtClean="0"/>
              <a:t>33</a:t>
            </a:fld>
            <a:endParaRPr lang="hr-HR"/>
          </a:p>
        </p:txBody>
      </p:sp>
    </p:spTree>
    <p:extLst>
      <p:ext uri="{BB962C8B-B14F-4D97-AF65-F5344CB8AC3E}">
        <p14:creationId xmlns:p14="http://schemas.microsoft.com/office/powerpoint/2010/main" val="22356419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a:p>
        </p:txBody>
      </p:sp>
      <p:sp>
        <p:nvSpPr>
          <p:cNvPr id="4" name="Slide Number Placeholder 3"/>
          <p:cNvSpPr>
            <a:spLocks noGrp="1"/>
          </p:cNvSpPr>
          <p:nvPr>
            <p:ph type="sldNum" sz="quarter" idx="5"/>
          </p:nvPr>
        </p:nvSpPr>
        <p:spPr/>
        <p:txBody>
          <a:bodyPr/>
          <a:lstStyle/>
          <a:p>
            <a:fld id="{A2FBA846-FC6F-4CCF-94EE-02FBD87094A7}" type="slidenum">
              <a:rPr lang="hr-HR" smtClean="0"/>
              <a:t>34</a:t>
            </a:fld>
            <a:endParaRPr lang="hr-HR"/>
          </a:p>
        </p:txBody>
      </p:sp>
    </p:spTree>
    <p:extLst>
      <p:ext uri="{BB962C8B-B14F-4D97-AF65-F5344CB8AC3E}">
        <p14:creationId xmlns:p14="http://schemas.microsoft.com/office/powerpoint/2010/main" val="283696798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a:t>Klima prilagodba:</a:t>
            </a:r>
          </a:p>
          <a:p>
            <a:r>
              <a:rPr lang="hr-HR" sz="1200" kern="1200" err="1">
                <a:solidFill>
                  <a:schemeClr val="tx1"/>
                </a:solidFill>
                <a:effectLst/>
                <a:latin typeface="+mn-lt"/>
                <a:ea typeface="+mn-ea"/>
                <a:cs typeface="+mn-cs"/>
              </a:rPr>
              <a:t>area</a:t>
            </a:r>
            <a:r>
              <a:rPr lang="hr-HR" sz="1200" kern="1200">
                <a:solidFill>
                  <a:schemeClr val="tx1"/>
                </a:solidFill>
                <a:effectLst/>
                <a:latin typeface="+mn-lt"/>
                <a:ea typeface="+mn-ea"/>
                <a:cs typeface="+mn-cs"/>
              </a:rPr>
              <a:t> </a:t>
            </a:r>
            <a:r>
              <a:rPr lang="hr-HR" sz="1200" kern="1200" err="1">
                <a:solidFill>
                  <a:schemeClr val="tx1"/>
                </a:solidFill>
                <a:effectLst/>
                <a:latin typeface="+mn-lt"/>
                <a:ea typeface="+mn-ea"/>
                <a:cs typeface="+mn-cs"/>
              </a:rPr>
              <a:t>exposed</a:t>
            </a:r>
            <a:r>
              <a:rPr lang="hr-HR" sz="1200" kern="1200">
                <a:solidFill>
                  <a:schemeClr val="tx1"/>
                </a:solidFill>
                <a:effectLst/>
                <a:latin typeface="+mn-lt"/>
                <a:ea typeface="+mn-ea"/>
                <a:cs typeface="+mn-cs"/>
              </a:rPr>
              <a:t> to </a:t>
            </a:r>
            <a:r>
              <a:rPr lang="hr-HR" sz="1200" kern="1200" err="1">
                <a:solidFill>
                  <a:schemeClr val="tx1"/>
                </a:solidFill>
                <a:effectLst/>
                <a:latin typeface="+mn-lt"/>
                <a:ea typeface="+mn-ea"/>
                <a:cs typeface="+mn-cs"/>
              </a:rPr>
              <a:t>climate</a:t>
            </a:r>
            <a:r>
              <a:rPr lang="hr-HR" sz="1200" kern="1200">
                <a:solidFill>
                  <a:schemeClr val="tx1"/>
                </a:solidFill>
                <a:effectLst/>
                <a:latin typeface="+mn-lt"/>
                <a:ea typeface="+mn-ea"/>
                <a:cs typeface="+mn-cs"/>
              </a:rPr>
              <a:t> </a:t>
            </a:r>
            <a:r>
              <a:rPr lang="hr-HR" sz="1200" b="1" kern="1200" err="1">
                <a:solidFill>
                  <a:schemeClr val="tx1"/>
                </a:solidFill>
                <a:effectLst/>
                <a:latin typeface="+mn-lt"/>
                <a:ea typeface="+mn-ea"/>
                <a:cs typeface="+mn-cs"/>
              </a:rPr>
              <a:t>change</a:t>
            </a:r>
            <a:r>
              <a:rPr lang="hr-HR" sz="1200" b="1" kern="1200">
                <a:solidFill>
                  <a:schemeClr val="tx1"/>
                </a:solidFill>
                <a:effectLst/>
                <a:latin typeface="+mn-lt"/>
                <a:ea typeface="+mn-ea"/>
                <a:cs typeface="+mn-cs"/>
              </a:rPr>
              <a:t> negative </a:t>
            </a:r>
            <a:r>
              <a:rPr lang="hr-HR" sz="1200" b="1" kern="1200" err="1">
                <a:solidFill>
                  <a:schemeClr val="tx1"/>
                </a:solidFill>
                <a:effectLst/>
                <a:latin typeface="+mn-lt"/>
                <a:ea typeface="+mn-ea"/>
                <a:cs typeface="+mn-cs"/>
              </a:rPr>
              <a:t>effects</a:t>
            </a:r>
            <a:r>
              <a:rPr lang="hr-HR" sz="1200" b="1" kern="1200">
                <a:solidFill>
                  <a:schemeClr val="tx1"/>
                </a:solidFill>
                <a:effectLst/>
                <a:latin typeface="+mn-lt"/>
                <a:ea typeface="+mn-ea"/>
                <a:cs typeface="+mn-cs"/>
              </a:rPr>
              <a:t> (</a:t>
            </a:r>
            <a:r>
              <a:rPr lang="hr-HR" sz="1200" b="1" kern="1200" err="1">
                <a:solidFill>
                  <a:schemeClr val="tx1"/>
                </a:solidFill>
                <a:effectLst/>
                <a:latin typeface="+mn-lt"/>
                <a:ea typeface="+mn-ea"/>
                <a:cs typeface="+mn-cs"/>
              </a:rPr>
              <a:t>mostli</a:t>
            </a:r>
            <a:r>
              <a:rPr lang="hr-HR" sz="1200" b="1" kern="1200">
                <a:solidFill>
                  <a:schemeClr val="tx1"/>
                </a:solidFill>
                <a:effectLst/>
                <a:latin typeface="+mn-lt"/>
                <a:ea typeface="+mn-ea"/>
                <a:cs typeface="+mn-cs"/>
              </a:rPr>
              <a:t> </a:t>
            </a:r>
            <a:r>
              <a:rPr lang="hr-HR" sz="1200" b="1" kern="1200" err="1">
                <a:solidFill>
                  <a:schemeClr val="tx1"/>
                </a:solidFill>
                <a:effectLst/>
                <a:latin typeface="+mn-lt"/>
                <a:ea typeface="+mn-ea"/>
                <a:cs typeface="+mn-cs"/>
              </a:rPr>
              <a:t>droughts</a:t>
            </a:r>
            <a:r>
              <a:rPr lang="hr-HR" sz="1200" b="1" kern="1200">
                <a:solidFill>
                  <a:schemeClr val="tx1"/>
                </a:solidFill>
                <a:effectLst/>
                <a:latin typeface="+mn-lt"/>
                <a:ea typeface="+mn-ea"/>
                <a:cs typeface="+mn-cs"/>
              </a:rPr>
              <a:t>, </a:t>
            </a:r>
            <a:r>
              <a:rPr lang="hr-HR" sz="1200" b="1" kern="1200" err="1">
                <a:solidFill>
                  <a:schemeClr val="tx1"/>
                </a:solidFill>
                <a:effectLst/>
                <a:latin typeface="+mn-lt"/>
                <a:ea typeface="+mn-ea"/>
                <a:cs typeface="+mn-cs"/>
              </a:rPr>
              <a:t>wildfires</a:t>
            </a:r>
            <a:r>
              <a:rPr lang="hr-HR" sz="1200" b="1" kern="1200">
                <a:solidFill>
                  <a:schemeClr val="tx1"/>
                </a:solidFill>
                <a:effectLst/>
                <a:latin typeface="+mn-lt"/>
                <a:ea typeface="+mn-ea"/>
                <a:cs typeface="+mn-cs"/>
              </a:rPr>
              <a:t>, temperature </a:t>
            </a:r>
            <a:r>
              <a:rPr lang="hr-HR" sz="1200" b="1" kern="1200" err="1">
                <a:solidFill>
                  <a:schemeClr val="tx1"/>
                </a:solidFill>
                <a:effectLst/>
                <a:latin typeface="+mn-lt"/>
                <a:ea typeface="+mn-ea"/>
                <a:cs typeface="+mn-cs"/>
              </a:rPr>
              <a:t>raise</a:t>
            </a:r>
            <a:r>
              <a:rPr lang="hr-HR" sz="1200" b="1" kern="1200">
                <a:solidFill>
                  <a:schemeClr val="tx1"/>
                </a:solidFill>
                <a:effectLst/>
                <a:latin typeface="+mn-lt"/>
                <a:ea typeface="+mn-ea"/>
                <a:cs typeface="+mn-cs"/>
              </a:rPr>
              <a:t> </a:t>
            </a:r>
            <a:r>
              <a:rPr lang="hr-HR" sz="1200" b="1" kern="1200" err="1">
                <a:solidFill>
                  <a:schemeClr val="tx1"/>
                </a:solidFill>
                <a:effectLst/>
                <a:latin typeface="+mn-lt"/>
                <a:ea typeface="+mn-ea"/>
                <a:cs typeface="+mn-cs"/>
              </a:rPr>
              <a:t>in</a:t>
            </a:r>
            <a:r>
              <a:rPr lang="hr-HR" sz="1200" b="1" kern="1200">
                <a:solidFill>
                  <a:schemeClr val="tx1"/>
                </a:solidFill>
                <a:effectLst/>
                <a:latin typeface="+mn-lt"/>
                <a:ea typeface="+mn-ea"/>
                <a:cs typeface="+mn-cs"/>
              </a:rPr>
              <a:t> </a:t>
            </a:r>
            <a:r>
              <a:rPr lang="hr-HR" sz="1200" b="1" kern="1200" err="1">
                <a:solidFill>
                  <a:schemeClr val="tx1"/>
                </a:solidFill>
                <a:effectLst/>
                <a:latin typeface="+mn-lt"/>
                <a:ea typeface="+mn-ea"/>
                <a:cs typeface="+mn-cs"/>
              </a:rPr>
              <a:t>mountains</a:t>
            </a:r>
            <a:r>
              <a:rPr lang="hr-HR" sz="1200" kern="1200">
                <a:solidFill>
                  <a:schemeClr val="tx1"/>
                </a:solidFill>
                <a:effectLst/>
                <a:latin typeface="+mn-lt"/>
                <a:ea typeface="+mn-ea"/>
                <a:cs typeface="+mn-cs"/>
              </a:rPr>
              <a:t>...). </a:t>
            </a:r>
          </a:p>
          <a:p>
            <a:endParaRPr lang="hr-HR" sz="1200" kern="1200">
              <a:solidFill>
                <a:schemeClr val="tx1"/>
              </a:solidFill>
              <a:effectLst/>
              <a:latin typeface="+mn-lt"/>
              <a:ea typeface="+mn-ea"/>
              <a:cs typeface="+mn-cs"/>
            </a:endParaRPr>
          </a:p>
          <a:p>
            <a:r>
              <a:rPr lang="hr-HR" sz="1200" kern="1200">
                <a:solidFill>
                  <a:schemeClr val="tx1"/>
                </a:solidFill>
                <a:effectLst/>
                <a:latin typeface="+mn-lt"/>
                <a:ea typeface="+mn-ea"/>
                <a:cs typeface="+mn-cs"/>
              </a:rPr>
              <a:t>For </a:t>
            </a:r>
            <a:r>
              <a:rPr lang="hr-HR" sz="1200" kern="1200" err="1">
                <a:solidFill>
                  <a:schemeClr val="tx1"/>
                </a:solidFill>
                <a:effectLst/>
                <a:latin typeface="+mn-lt"/>
                <a:ea typeface="+mn-ea"/>
                <a:cs typeface="+mn-cs"/>
              </a:rPr>
              <a:t>the</a:t>
            </a:r>
            <a:r>
              <a:rPr lang="hr-HR" sz="1200" kern="1200">
                <a:solidFill>
                  <a:schemeClr val="tx1"/>
                </a:solidFill>
                <a:effectLst/>
                <a:latin typeface="+mn-lt"/>
                <a:ea typeface="+mn-ea"/>
                <a:cs typeface="+mn-cs"/>
              </a:rPr>
              <a:t> </a:t>
            </a:r>
            <a:r>
              <a:rPr lang="hr-HR" sz="1200" kern="1200" err="1">
                <a:solidFill>
                  <a:schemeClr val="tx1"/>
                </a:solidFill>
                <a:effectLst/>
                <a:latin typeface="+mn-lt"/>
                <a:ea typeface="+mn-ea"/>
                <a:cs typeface="+mn-cs"/>
              </a:rPr>
              <a:t>calculation</a:t>
            </a:r>
            <a:r>
              <a:rPr lang="hr-HR" sz="1200" kern="1200">
                <a:solidFill>
                  <a:schemeClr val="tx1"/>
                </a:solidFill>
                <a:effectLst/>
                <a:latin typeface="+mn-lt"/>
                <a:ea typeface="+mn-ea"/>
                <a:cs typeface="+mn-cs"/>
              </a:rPr>
              <a:t> </a:t>
            </a:r>
            <a:r>
              <a:rPr lang="hr-HR" sz="1200" kern="1200" err="1">
                <a:solidFill>
                  <a:schemeClr val="tx1"/>
                </a:solidFill>
                <a:effectLst/>
                <a:latin typeface="+mn-lt"/>
                <a:ea typeface="+mn-ea"/>
                <a:cs typeface="+mn-cs"/>
              </a:rPr>
              <a:t>of</a:t>
            </a:r>
            <a:r>
              <a:rPr lang="hr-HR" sz="1200" kern="1200">
                <a:solidFill>
                  <a:schemeClr val="tx1"/>
                </a:solidFill>
                <a:effectLst/>
                <a:latin typeface="+mn-lt"/>
                <a:ea typeface="+mn-ea"/>
                <a:cs typeface="+mn-cs"/>
              </a:rPr>
              <a:t> </a:t>
            </a:r>
            <a:r>
              <a:rPr lang="hr-HR" sz="1200" kern="1200" err="1">
                <a:solidFill>
                  <a:schemeClr val="tx1"/>
                </a:solidFill>
                <a:effectLst/>
                <a:latin typeface="+mn-lt"/>
                <a:ea typeface="+mn-ea"/>
                <a:cs typeface="+mn-cs"/>
              </a:rPr>
              <a:t>improvements</a:t>
            </a:r>
            <a:r>
              <a:rPr lang="hr-HR" sz="1200" kern="1200">
                <a:solidFill>
                  <a:schemeClr val="tx1"/>
                </a:solidFill>
                <a:effectLst/>
                <a:latin typeface="+mn-lt"/>
                <a:ea typeface="+mn-ea"/>
                <a:cs typeface="+mn-cs"/>
              </a:rPr>
              <a:t> </a:t>
            </a:r>
            <a:r>
              <a:rPr lang="hr-HR" sz="1200" kern="1200" err="1">
                <a:solidFill>
                  <a:schemeClr val="tx1"/>
                </a:solidFill>
                <a:effectLst/>
                <a:latin typeface="+mn-lt"/>
                <a:ea typeface="+mn-ea"/>
                <a:cs typeface="+mn-cs"/>
              </a:rPr>
              <a:t>we</a:t>
            </a:r>
            <a:r>
              <a:rPr lang="hr-HR" sz="1200" kern="1200">
                <a:solidFill>
                  <a:schemeClr val="tx1"/>
                </a:solidFill>
                <a:effectLst/>
                <a:latin typeface="+mn-lt"/>
                <a:ea typeface="+mn-ea"/>
                <a:cs typeface="+mn-cs"/>
              </a:rPr>
              <a:t> </a:t>
            </a:r>
            <a:r>
              <a:rPr lang="hr-HR" sz="1200" kern="1200" err="1">
                <a:solidFill>
                  <a:schemeClr val="tx1"/>
                </a:solidFill>
                <a:effectLst/>
                <a:latin typeface="+mn-lt"/>
                <a:ea typeface="+mn-ea"/>
                <a:cs typeface="+mn-cs"/>
              </a:rPr>
              <a:t>have</a:t>
            </a:r>
            <a:r>
              <a:rPr lang="hr-HR" sz="1200" kern="1200">
                <a:solidFill>
                  <a:schemeClr val="tx1"/>
                </a:solidFill>
                <a:effectLst/>
                <a:latin typeface="+mn-lt"/>
                <a:ea typeface="+mn-ea"/>
                <a:cs typeface="+mn-cs"/>
              </a:rPr>
              <a:t> </a:t>
            </a:r>
            <a:r>
              <a:rPr lang="hr-HR" sz="1200" kern="1200" err="1">
                <a:solidFill>
                  <a:schemeClr val="tx1"/>
                </a:solidFill>
                <a:effectLst/>
                <a:latin typeface="+mn-lt"/>
                <a:ea typeface="+mn-ea"/>
                <a:cs typeface="+mn-cs"/>
              </a:rPr>
              <a:t>taken</a:t>
            </a:r>
            <a:r>
              <a:rPr lang="hr-HR" sz="1200" kern="1200">
                <a:solidFill>
                  <a:schemeClr val="tx1"/>
                </a:solidFill>
                <a:effectLst/>
                <a:latin typeface="+mn-lt"/>
                <a:ea typeface="+mn-ea"/>
                <a:cs typeface="+mn-cs"/>
              </a:rPr>
              <a:t> </a:t>
            </a:r>
            <a:r>
              <a:rPr lang="hr-HR" sz="1200" kern="1200" err="1">
                <a:solidFill>
                  <a:schemeClr val="tx1"/>
                </a:solidFill>
                <a:effectLst/>
                <a:latin typeface="+mn-lt"/>
                <a:ea typeface="+mn-ea"/>
                <a:cs typeface="+mn-cs"/>
              </a:rPr>
              <a:t>only</a:t>
            </a:r>
            <a:r>
              <a:rPr lang="hr-HR" sz="1200" kern="1200">
                <a:solidFill>
                  <a:schemeClr val="tx1"/>
                </a:solidFill>
                <a:effectLst/>
                <a:latin typeface="+mn-lt"/>
                <a:ea typeface="+mn-ea"/>
                <a:cs typeface="+mn-cs"/>
              </a:rPr>
              <a:t> </a:t>
            </a:r>
            <a:r>
              <a:rPr lang="hr-HR" sz="1200" b="1" kern="1200" err="1">
                <a:solidFill>
                  <a:schemeClr val="tx1"/>
                </a:solidFill>
                <a:effectLst/>
                <a:latin typeface="+mn-lt"/>
                <a:ea typeface="+mn-ea"/>
                <a:cs typeface="+mn-cs"/>
              </a:rPr>
              <a:t>the</a:t>
            </a:r>
            <a:r>
              <a:rPr lang="hr-HR" sz="1200" b="1" kern="1200">
                <a:solidFill>
                  <a:schemeClr val="tx1"/>
                </a:solidFill>
                <a:effectLst/>
                <a:latin typeface="+mn-lt"/>
                <a:ea typeface="+mn-ea"/>
                <a:cs typeface="+mn-cs"/>
              </a:rPr>
              <a:t> </a:t>
            </a:r>
            <a:r>
              <a:rPr lang="hr-HR" sz="1200" b="1" kern="1200" err="1">
                <a:solidFill>
                  <a:schemeClr val="tx1"/>
                </a:solidFill>
                <a:effectLst/>
                <a:latin typeface="+mn-lt"/>
                <a:ea typeface="+mn-ea"/>
                <a:cs typeface="+mn-cs"/>
              </a:rPr>
              <a:t>areas</a:t>
            </a:r>
            <a:r>
              <a:rPr lang="hr-HR" sz="1200" b="1" kern="1200">
                <a:solidFill>
                  <a:schemeClr val="tx1"/>
                </a:solidFill>
                <a:effectLst/>
                <a:latin typeface="+mn-lt"/>
                <a:ea typeface="+mn-ea"/>
                <a:cs typeface="+mn-cs"/>
              </a:rPr>
              <a:t> </a:t>
            </a:r>
            <a:r>
              <a:rPr lang="hr-HR" sz="1200" b="1" kern="1200" err="1">
                <a:solidFill>
                  <a:schemeClr val="tx1"/>
                </a:solidFill>
                <a:effectLst/>
                <a:latin typeface="+mn-lt"/>
                <a:ea typeface="+mn-ea"/>
                <a:cs typeface="+mn-cs"/>
              </a:rPr>
              <a:t>where</a:t>
            </a:r>
            <a:r>
              <a:rPr lang="hr-HR" sz="1200" b="1" kern="1200">
                <a:solidFill>
                  <a:schemeClr val="tx1"/>
                </a:solidFill>
                <a:effectLst/>
                <a:latin typeface="+mn-lt"/>
                <a:ea typeface="+mn-ea"/>
                <a:cs typeface="+mn-cs"/>
              </a:rPr>
              <a:t> </a:t>
            </a:r>
            <a:r>
              <a:rPr lang="hr-HR" sz="1200" b="1" kern="1200" err="1">
                <a:solidFill>
                  <a:schemeClr val="tx1"/>
                </a:solidFill>
                <a:effectLst/>
                <a:latin typeface="+mn-lt"/>
                <a:ea typeface="+mn-ea"/>
                <a:cs typeface="+mn-cs"/>
              </a:rPr>
              <a:t>direct</a:t>
            </a:r>
            <a:r>
              <a:rPr lang="hr-HR" sz="1200" b="1" kern="1200">
                <a:solidFill>
                  <a:schemeClr val="tx1"/>
                </a:solidFill>
                <a:effectLst/>
                <a:latin typeface="+mn-lt"/>
                <a:ea typeface="+mn-ea"/>
                <a:cs typeface="+mn-cs"/>
              </a:rPr>
              <a:t> </a:t>
            </a:r>
            <a:r>
              <a:rPr lang="hr-HR" sz="1200" b="1" kern="1200" err="1">
                <a:solidFill>
                  <a:schemeClr val="tx1"/>
                </a:solidFill>
                <a:effectLst/>
                <a:latin typeface="+mn-lt"/>
                <a:ea typeface="+mn-ea"/>
                <a:cs typeface="+mn-cs"/>
              </a:rPr>
              <a:t>conservation</a:t>
            </a:r>
            <a:r>
              <a:rPr lang="hr-HR" sz="1200" b="1" kern="1200">
                <a:solidFill>
                  <a:schemeClr val="tx1"/>
                </a:solidFill>
                <a:effectLst/>
                <a:latin typeface="+mn-lt"/>
                <a:ea typeface="+mn-ea"/>
                <a:cs typeface="+mn-cs"/>
              </a:rPr>
              <a:t> </a:t>
            </a:r>
            <a:r>
              <a:rPr lang="hr-HR" sz="1200" b="1" kern="1200" err="1">
                <a:solidFill>
                  <a:schemeClr val="tx1"/>
                </a:solidFill>
                <a:effectLst/>
                <a:latin typeface="+mn-lt"/>
                <a:ea typeface="+mn-ea"/>
                <a:cs typeface="+mn-cs"/>
              </a:rPr>
              <a:t>activities</a:t>
            </a:r>
            <a:r>
              <a:rPr lang="hr-HR" sz="1200" b="1" kern="1200">
                <a:solidFill>
                  <a:schemeClr val="tx1"/>
                </a:solidFill>
                <a:effectLst/>
                <a:latin typeface="+mn-lt"/>
                <a:ea typeface="+mn-ea"/>
                <a:cs typeface="+mn-cs"/>
              </a:rPr>
              <a:t> </a:t>
            </a:r>
            <a:r>
              <a:rPr lang="hr-HR" sz="1200" b="1" kern="1200" err="1">
                <a:solidFill>
                  <a:schemeClr val="tx1"/>
                </a:solidFill>
                <a:effectLst/>
                <a:latin typeface="+mn-lt"/>
                <a:ea typeface="+mn-ea"/>
                <a:cs typeface="+mn-cs"/>
              </a:rPr>
              <a:t>of</a:t>
            </a:r>
            <a:r>
              <a:rPr lang="hr-HR" sz="1200" b="1" kern="1200">
                <a:solidFill>
                  <a:schemeClr val="tx1"/>
                </a:solidFill>
                <a:effectLst/>
                <a:latin typeface="+mn-lt"/>
                <a:ea typeface="+mn-ea"/>
                <a:cs typeface="+mn-cs"/>
              </a:rPr>
              <a:t> </a:t>
            </a:r>
            <a:r>
              <a:rPr lang="hr-HR" sz="1200" b="1" kern="1200" err="1">
                <a:solidFill>
                  <a:schemeClr val="tx1"/>
                </a:solidFill>
                <a:effectLst/>
                <a:latin typeface="+mn-lt"/>
                <a:ea typeface="+mn-ea"/>
                <a:cs typeface="+mn-cs"/>
              </a:rPr>
              <a:t>the</a:t>
            </a:r>
            <a:r>
              <a:rPr lang="hr-HR" sz="1200" b="1" kern="1200">
                <a:solidFill>
                  <a:schemeClr val="tx1"/>
                </a:solidFill>
                <a:effectLst/>
                <a:latin typeface="+mn-lt"/>
                <a:ea typeface="+mn-ea"/>
                <a:cs typeface="+mn-cs"/>
              </a:rPr>
              <a:t> </a:t>
            </a:r>
            <a:r>
              <a:rPr lang="hr-HR" sz="1200" b="1" kern="1200" err="1">
                <a:solidFill>
                  <a:schemeClr val="tx1"/>
                </a:solidFill>
                <a:effectLst/>
                <a:latin typeface="+mn-lt"/>
                <a:ea typeface="+mn-ea"/>
                <a:cs typeface="+mn-cs"/>
              </a:rPr>
              <a:t>project</a:t>
            </a:r>
            <a:r>
              <a:rPr lang="hr-HR" sz="1200" b="1" kern="1200">
                <a:solidFill>
                  <a:schemeClr val="tx1"/>
                </a:solidFill>
                <a:effectLst/>
                <a:latin typeface="+mn-lt"/>
                <a:ea typeface="+mn-ea"/>
                <a:cs typeface="+mn-cs"/>
              </a:rPr>
              <a:t> </a:t>
            </a:r>
            <a:r>
              <a:rPr lang="hr-HR" sz="1200" b="1" kern="1200" err="1">
                <a:solidFill>
                  <a:schemeClr val="tx1"/>
                </a:solidFill>
                <a:effectLst/>
                <a:latin typeface="+mn-lt"/>
                <a:ea typeface="+mn-ea"/>
                <a:cs typeface="+mn-cs"/>
              </a:rPr>
              <a:t>will</a:t>
            </a:r>
            <a:r>
              <a:rPr lang="hr-HR" sz="1200" b="1" kern="1200">
                <a:solidFill>
                  <a:schemeClr val="tx1"/>
                </a:solidFill>
                <a:effectLst/>
                <a:latin typeface="+mn-lt"/>
                <a:ea typeface="+mn-ea"/>
                <a:cs typeface="+mn-cs"/>
              </a:rPr>
              <a:t> take place</a:t>
            </a:r>
            <a:r>
              <a:rPr lang="hr-HR" sz="1200" kern="1200">
                <a:solidFill>
                  <a:schemeClr val="tx1"/>
                </a:solidFill>
                <a:effectLst/>
                <a:latin typeface="+mn-lt"/>
                <a:ea typeface="+mn-ea"/>
                <a:cs typeface="+mn-cs"/>
              </a:rPr>
              <a:t>,</a:t>
            </a:r>
          </a:p>
          <a:p>
            <a:endParaRPr lang="hr-HR" sz="1200" kern="1200">
              <a:solidFill>
                <a:schemeClr val="tx1"/>
              </a:solidFill>
              <a:effectLst/>
              <a:latin typeface="+mn-lt"/>
              <a:ea typeface="+mn-ea"/>
              <a:cs typeface="+mn-cs"/>
            </a:endParaRPr>
          </a:p>
          <a:p>
            <a:r>
              <a:rPr lang="hr-HR" sz="1200" kern="1200">
                <a:solidFill>
                  <a:schemeClr val="tx1"/>
                </a:solidFill>
                <a:effectLst/>
                <a:latin typeface="+mn-lt"/>
                <a:ea typeface="+mn-ea"/>
                <a:cs typeface="+mn-cs"/>
              </a:rPr>
              <a:t>For </a:t>
            </a:r>
            <a:r>
              <a:rPr lang="hr-HR" sz="1200" kern="1200" err="1">
                <a:solidFill>
                  <a:schemeClr val="tx1"/>
                </a:solidFill>
                <a:effectLst/>
                <a:latin typeface="+mn-lt"/>
                <a:ea typeface="+mn-ea"/>
                <a:cs typeface="+mn-cs"/>
              </a:rPr>
              <a:t>the</a:t>
            </a:r>
            <a:r>
              <a:rPr lang="hr-HR" sz="1200" kern="1200">
                <a:solidFill>
                  <a:schemeClr val="tx1"/>
                </a:solidFill>
                <a:effectLst/>
                <a:latin typeface="+mn-lt"/>
                <a:ea typeface="+mn-ea"/>
                <a:cs typeface="+mn-cs"/>
              </a:rPr>
              <a:t> 5-year </a:t>
            </a:r>
            <a:r>
              <a:rPr lang="hr-HR" sz="1200" kern="1200" err="1">
                <a:solidFill>
                  <a:schemeClr val="tx1"/>
                </a:solidFill>
                <a:effectLst/>
                <a:latin typeface="+mn-lt"/>
                <a:ea typeface="+mn-ea"/>
                <a:cs typeface="+mn-cs"/>
              </a:rPr>
              <a:t>beyond</a:t>
            </a:r>
            <a:r>
              <a:rPr lang="hr-HR" sz="1200" kern="1200">
                <a:solidFill>
                  <a:schemeClr val="tx1"/>
                </a:solidFill>
                <a:effectLst/>
                <a:latin typeface="+mn-lt"/>
                <a:ea typeface="+mn-ea"/>
                <a:cs typeface="+mn-cs"/>
              </a:rPr>
              <a:t> period </a:t>
            </a:r>
            <a:r>
              <a:rPr lang="hr-HR" sz="1200" kern="1200" err="1">
                <a:solidFill>
                  <a:schemeClr val="tx1"/>
                </a:solidFill>
                <a:effectLst/>
                <a:latin typeface="+mn-lt"/>
                <a:ea typeface="+mn-ea"/>
                <a:cs typeface="+mn-cs"/>
              </a:rPr>
              <a:t>we</a:t>
            </a:r>
            <a:r>
              <a:rPr lang="hr-HR" sz="1200" kern="1200">
                <a:solidFill>
                  <a:schemeClr val="tx1"/>
                </a:solidFill>
                <a:effectLst/>
                <a:latin typeface="+mn-lt"/>
                <a:ea typeface="+mn-ea"/>
                <a:cs typeface="+mn-cs"/>
              </a:rPr>
              <a:t> </a:t>
            </a:r>
            <a:r>
              <a:rPr lang="hr-HR" sz="1200" kern="1200" err="1">
                <a:solidFill>
                  <a:schemeClr val="tx1"/>
                </a:solidFill>
                <a:effectLst/>
                <a:latin typeface="+mn-lt"/>
                <a:ea typeface="+mn-ea"/>
                <a:cs typeface="+mn-cs"/>
              </a:rPr>
              <a:t>have</a:t>
            </a:r>
            <a:r>
              <a:rPr lang="hr-HR" sz="1200" kern="1200">
                <a:solidFill>
                  <a:schemeClr val="tx1"/>
                </a:solidFill>
                <a:effectLst/>
                <a:latin typeface="+mn-lt"/>
                <a:ea typeface="+mn-ea"/>
                <a:cs typeface="+mn-cs"/>
              </a:rPr>
              <a:t> </a:t>
            </a:r>
            <a:r>
              <a:rPr lang="hr-HR" sz="1200" b="1" kern="1200" err="1">
                <a:solidFill>
                  <a:schemeClr val="tx1"/>
                </a:solidFill>
                <a:effectLst/>
                <a:latin typeface="+mn-lt"/>
                <a:ea typeface="+mn-ea"/>
                <a:cs typeface="+mn-cs"/>
              </a:rPr>
              <a:t>taken</a:t>
            </a:r>
            <a:r>
              <a:rPr lang="hr-HR" sz="1200" b="1" kern="1200">
                <a:solidFill>
                  <a:schemeClr val="tx1"/>
                </a:solidFill>
                <a:effectLst/>
                <a:latin typeface="+mn-lt"/>
                <a:ea typeface="+mn-ea"/>
                <a:cs typeface="+mn-cs"/>
              </a:rPr>
              <a:t> </a:t>
            </a:r>
            <a:r>
              <a:rPr lang="hr-HR" sz="1200" b="1" kern="1200" err="1">
                <a:solidFill>
                  <a:schemeClr val="tx1"/>
                </a:solidFill>
                <a:effectLst/>
                <a:latin typeface="+mn-lt"/>
                <a:ea typeface="+mn-ea"/>
                <a:cs typeface="+mn-cs"/>
              </a:rPr>
              <a:t>the</a:t>
            </a:r>
            <a:r>
              <a:rPr lang="hr-HR" sz="1200" b="1" kern="1200">
                <a:solidFill>
                  <a:schemeClr val="tx1"/>
                </a:solidFill>
                <a:effectLst/>
                <a:latin typeface="+mn-lt"/>
                <a:ea typeface="+mn-ea"/>
                <a:cs typeface="+mn-cs"/>
              </a:rPr>
              <a:t> </a:t>
            </a:r>
            <a:r>
              <a:rPr lang="hr-HR" sz="1200" b="1" kern="1200" err="1">
                <a:solidFill>
                  <a:schemeClr val="tx1"/>
                </a:solidFill>
                <a:effectLst/>
                <a:latin typeface="+mn-lt"/>
                <a:ea typeface="+mn-ea"/>
                <a:cs typeface="+mn-cs"/>
              </a:rPr>
              <a:t>additional</a:t>
            </a:r>
            <a:r>
              <a:rPr lang="hr-HR" sz="1200" b="1" kern="1200">
                <a:solidFill>
                  <a:schemeClr val="tx1"/>
                </a:solidFill>
                <a:effectLst/>
                <a:latin typeface="+mn-lt"/>
                <a:ea typeface="+mn-ea"/>
                <a:cs typeface="+mn-cs"/>
              </a:rPr>
              <a:t> </a:t>
            </a:r>
            <a:r>
              <a:rPr lang="hr-HR" sz="1200" b="1" kern="1200" err="1">
                <a:solidFill>
                  <a:schemeClr val="tx1"/>
                </a:solidFill>
                <a:effectLst/>
                <a:latin typeface="+mn-lt"/>
                <a:ea typeface="+mn-ea"/>
                <a:cs typeface="+mn-cs"/>
              </a:rPr>
              <a:t>areas</a:t>
            </a:r>
            <a:r>
              <a:rPr lang="hr-HR" sz="1200" b="1" kern="1200">
                <a:solidFill>
                  <a:schemeClr val="tx1"/>
                </a:solidFill>
                <a:effectLst/>
                <a:latin typeface="+mn-lt"/>
                <a:ea typeface="+mn-ea"/>
                <a:cs typeface="+mn-cs"/>
              </a:rPr>
              <a:t> </a:t>
            </a:r>
            <a:r>
              <a:rPr lang="hr-HR" sz="1200" b="1" kern="1200" err="1">
                <a:solidFill>
                  <a:schemeClr val="tx1"/>
                </a:solidFill>
                <a:effectLst/>
                <a:latin typeface="+mn-lt"/>
                <a:ea typeface="+mn-ea"/>
                <a:cs typeface="+mn-cs"/>
              </a:rPr>
              <a:t>where</a:t>
            </a:r>
            <a:r>
              <a:rPr lang="hr-HR" sz="1200" b="1" kern="1200">
                <a:solidFill>
                  <a:schemeClr val="tx1"/>
                </a:solidFill>
                <a:effectLst/>
                <a:latin typeface="+mn-lt"/>
                <a:ea typeface="+mn-ea"/>
                <a:cs typeface="+mn-cs"/>
              </a:rPr>
              <a:t> </a:t>
            </a:r>
            <a:r>
              <a:rPr lang="hr-HR" sz="1200" b="1" kern="1200" err="1">
                <a:solidFill>
                  <a:schemeClr val="tx1"/>
                </a:solidFill>
                <a:effectLst/>
                <a:latin typeface="+mn-lt"/>
                <a:ea typeface="+mn-ea"/>
                <a:cs typeface="+mn-cs"/>
              </a:rPr>
              <a:t>additional</a:t>
            </a:r>
            <a:r>
              <a:rPr lang="hr-HR" sz="1200" b="1" kern="1200">
                <a:solidFill>
                  <a:schemeClr val="tx1"/>
                </a:solidFill>
                <a:effectLst/>
                <a:latin typeface="+mn-lt"/>
                <a:ea typeface="+mn-ea"/>
                <a:cs typeface="+mn-cs"/>
              </a:rPr>
              <a:t> </a:t>
            </a:r>
            <a:r>
              <a:rPr lang="hr-HR" sz="1200" b="1" kern="1200" err="1">
                <a:solidFill>
                  <a:schemeClr val="tx1"/>
                </a:solidFill>
                <a:effectLst/>
                <a:latin typeface="+mn-lt"/>
                <a:ea typeface="+mn-ea"/>
                <a:cs typeface="+mn-cs"/>
              </a:rPr>
              <a:t>restoration</a:t>
            </a:r>
            <a:r>
              <a:rPr lang="hr-HR" sz="1200" b="1" kern="1200">
                <a:solidFill>
                  <a:schemeClr val="tx1"/>
                </a:solidFill>
                <a:effectLst/>
                <a:latin typeface="+mn-lt"/>
                <a:ea typeface="+mn-ea"/>
                <a:cs typeface="+mn-cs"/>
              </a:rPr>
              <a:t> </a:t>
            </a:r>
            <a:r>
              <a:rPr lang="hr-HR" sz="1200" b="1" kern="1200" err="1">
                <a:solidFill>
                  <a:schemeClr val="tx1"/>
                </a:solidFill>
                <a:effectLst/>
                <a:latin typeface="+mn-lt"/>
                <a:ea typeface="+mn-ea"/>
                <a:cs typeface="+mn-cs"/>
              </a:rPr>
              <a:t>activities</a:t>
            </a:r>
            <a:r>
              <a:rPr lang="hr-HR" sz="1200" b="1" kern="1200">
                <a:solidFill>
                  <a:schemeClr val="tx1"/>
                </a:solidFill>
                <a:effectLst/>
                <a:latin typeface="+mn-lt"/>
                <a:ea typeface="+mn-ea"/>
                <a:cs typeface="+mn-cs"/>
              </a:rPr>
              <a:t> </a:t>
            </a:r>
            <a:r>
              <a:rPr lang="hr-HR" sz="1200" b="1" kern="1200" err="1">
                <a:solidFill>
                  <a:schemeClr val="tx1"/>
                </a:solidFill>
                <a:effectLst/>
                <a:latin typeface="+mn-lt"/>
                <a:ea typeface="+mn-ea"/>
                <a:cs typeface="+mn-cs"/>
              </a:rPr>
              <a:t>can</a:t>
            </a:r>
            <a:r>
              <a:rPr lang="hr-HR" sz="1200" b="1" kern="1200">
                <a:solidFill>
                  <a:schemeClr val="tx1"/>
                </a:solidFill>
                <a:effectLst/>
                <a:latin typeface="+mn-lt"/>
                <a:ea typeface="+mn-ea"/>
                <a:cs typeface="+mn-cs"/>
              </a:rPr>
              <a:t> take place</a:t>
            </a:r>
          </a:p>
          <a:p>
            <a:r>
              <a:rPr lang="hr-HR" sz="1200" b="1" kern="1200" err="1">
                <a:solidFill>
                  <a:schemeClr val="tx1"/>
                </a:solidFill>
                <a:effectLst/>
                <a:latin typeface="+mn-lt"/>
                <a:ea typeface="+mn-ea"/>
                <a:cs typeface="+mn-cs"/>
              </a:rPr>
              <a:t>organized</a:t>
            </a:r>
            <a:r>
              <a:rPr lang="hr-HR" sz="1200" b="1" kern="1200">
                <a:solidFill>
                  <a:schemeClr val="tx1"/>
                </a:solidFill>
                <a:effectLst/>
                <a:latin typeface="+mn-lt"/>
                <a:ea typeface="+mn-ea"/>
                <a:cs typeface="+mn-cs"/>
              </a:rPr>
              <a:t> </a:t>
            </a:r>
            <a:r>
              <a:rPr lang="hr-HR" sz="1200" b="1" kern="1200" err="1">
                <a:solidFill>
                  <a:schemeClr val="tx1"/>
                </a:solidFill>
                <a:effectLst/>
                <a:latin typeface="+mn-lt"/>
                <a:ea typeface="+mn-ea"/>
                <a:cs typeface="+mn-cs"/>
              </a:rPr>
              <a:t>by</a:t>
            </a:r>
            <a:r>
              <a:rPr lang="hr-HR" sz="1200" b="1" kern="1200">
                <a:solidFill>
                  <a:schemeClr val="tx1"/>
                </a:solidFill>
                <a:effectLst/>
                <a:latin typeface="+mn-lt"/>
                <a:ea typeface="+mn-ea"/>
                <a:cs typeface="+mn-cs"/>
              </a:rPr>
              <a:t> </a:t>
            </a:r>
            <a:r>
              <a:rPr lang="hr-HR" sz="1200" b="1" kern="1200" err="1">
                <a:solidFill>
                  <a:schemeClr val="tx1"/>
                </a:solidFill>
                <a:effectLst/>
                <a:latin typeface="+mn-lt"/>
                <a:ea typeface="+mn-ea"/>
                <a:cs typeface="+mn-cs"/>
              </a:rPr>
              <a:t>project</a:t>
            </a:r>
            <a:r>
              <a:rPr lang="hr-HR" sz="1200" b="1" kern="1200">
                <a:solidFill>
                  <a:schemeClr val="tx1"/>
                </a:solidFill>
                <a:effectLst/>
                <a:latin typeface="+mn-lt"/>
                <a:ea typeface="+mn-ea"/>
                <a:cs typeface="+mn-cs"/>
              </a:rPr>
              <a:t> </a:t>
            </a:r>
            <a:r>
              <a:rPr lang="hr-HR" sz="1200" b="1" kern="1200" err="1">
                <a:solidFill>
                  <a:schemeClr val="tx1"/>
                </a:solidFill>
                <a:effectLst/>
                <a:latin typeface="+mn-lt"/>
                <a:ea typeface="+mn-ea"/>
                <a:cs typeface="+mn-cs"/>
              </a:rPr>
              <a:t>partners</a:t>
            </a:r>
            <a:r>
              <a:rPr lang="hr-HR" sz="1200" b="1" kern="1200">
                <a:solidFill>
                  <a:schemeClr val="tx1"/>
                </a:solidFill>
                <a:effectLst/>
                <a:latin typeface="+mn-lt"/>
                <a:ea typeface="+mn-ea"/>
                <a:cs typeface="+mn-cs"/>
              </a:rPr>
              <a:t>. </a:t>
            </a:r>
            <a:endParaRPr lang="hr-HR" b="1"/>
          </a:p>
        </p:txBody>
      </p:sp>
      <p:sp>
        <p:nvSpPr>
          <p:cNvPr id="4" name="Slide Number Placeholder 3"/>
          <p:cNvSpPr>
            <a:spLocks noGrp="1"/>
          </p:cNvSpPr>
          <p:nvPr>
            <p:ph type="sldNum" sz="quarter" idx="5"/>
          </p:nvPr>
        </p:nvSpPr>
        <p:spPr/>
        <p:txBody>
          <a:bodyPr/>
          <a:lstStyle/>
          <a:p>
            <a:fld id="{A2FBA846-FC6F-4CCF-94EE-02FBD87094A7}" type="slidenum">
              <a:rPr lang="hr-HR" smtClean="0"/>
              <a:t>35</a:t>
            </a:fld>
            <a:endParaRPr lang="hr-HR"/>
          </a:p>
        </p:txBody>
      </p:sp>
    </p:spTree>
    <p:extLst>
      <p:ext uri="{BB962C8B-B14F-4D97-AF65-F5344CB8AC3E}">
        <p14:creationId xmlns:p14="http://schemas.microsoft.com/office/powerpoint/2010/main" val="213805924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a:t>Ključni KPI za projekte s nultom stopom onečišćenja, koji mjeri smanjenje štetnih tvari poput NOx, </a:t>
            </a:r>
            <a:r>
              <a:rPr lang="hr-HR" err="1"/>
              <a:t>SOx</a:t>
            </a:r>
            <a:r>
              <a:rPr lang="hr-HR"/>
              <a:t> ili mikroplastike.</a:t>
            </a:r>
          </a:p>
        </p:txBody>
      </p:sp>
      <p:sp>
        <p:nvSpPr>
          <p:cNvPr id="4" name="Slide Number Placeholder 3"/>
          <p:cNvSpPr>
            <a:spLocks noGrp="1"/>
          </p:cNvSpPr>
          <p:nvPr>
            <p:ph type="sldNum" sz="quarter" idx="5"/>
          </p:nvPr>
        </p:nvSpPr>
        <p:spPr/>
        <p:txBody>
          <a:bodyPr/>
          <a:lstStyle/>
          <a:p>
            <a:fld id="{A2FBA846-FC6F-4CCF-94EE-02FBD87094A7}" type="slidenum">
              <a:rPr lang="hr-HR" smtClean="0"/>
              <a:t>36</a:t>
            </a:fld>
            <a:endParaRPr lang="hr-HR"/>
          </a:p>
        </p:txBody>
      </p:sp>
    </p:spTree>
    <p:extLst>
      <p:ext uri="{BB962C8B-B14F-4D97-AF65-F5344CB8AC3E}">
        <p14:creationId xmlns:p14="http://schemas.microsoft.com/office/powerpoint/2010/main" val="162307081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a:p>
        </p:txBody>
      </p:sp>
      <p:sp>
        <p:nvSpPr>
          <p:cNvPr id="4" name="Slide Number Placeholder 3"/>
          <p:cNvSpPr>
            <a:spLocks noGrp="1"/>
          </p:cNvSpPr>
          <p:nvPr>
            <p:ph type="sldNum" sz="quarter" idx="5"/>
          </p:nvPr>
        </p:nvSpPr>
        <p:spPr/>
        <p:txBody>
          <a:bodyPr/>
          <a:lstStyle/>
          <a:p>
            <a:fld id="{A2FBA846-FC6F-4CCF-94EE-02FBD87094A7}" type="slidenum">
              <a:rPr lang="hr-HR" smtClean="0"/>
              <a:t>37</a:t>
            </a:fld>
            <a:endParaRPr lang="hr-HR"/>
          </a:p>
        </p:txBody>
      </p:sp>
    </p:spTree>
    <p:extLst>
      <p:ext uri="{BB962C8B-B14F-4D97-AF65-F5344CB8AC3E}">
        <p14:creationId xmlns:p14="http://schemas.microsoft.com/office/powerpoint/2010/main" val="162797699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a:t>Izvrstan projekt ne traje samo nekoliko godina, on raste, širi svoj utjecaj i povezuje se s drugim naporima.</a:t>
            </a:r>
          </a:p>
          <a:p>
            <a:endParaRPr lang="hr-HR"/>
          </a:p>
          <a:p>
            <a:r>
              <a:rPr lang="hr-HR"/>
              <a:t>Projekt je održiv ako se njegov utjecaj nastavlja bez dodatnog financiranja EU-a</a:t>
            </a:r>
          </a:p>
        </p:txBody>
      </p:sp>
      <p:sp>
        <p:nvSpPr>
          <p:cNvPr id="4" name="Slide Number Placeholder 3"/>
          <p:cNvSpPr>
            <a:spLocks noGrp="1"/>
          </p:cNvSpPr>
          <p:nvPr>
            <p:ph type="sldNum" sz="quarter" idx="5"/>
          </p:nvPr>
        </p:nvSpPr>
        <p:spPr/>
        <p:txBody>
          <a:bodyPr/>
          <a:lstStyle/>
          <a:p>
            <a:fld id="{A2FBA846-FC6F-4CCF-94EE-02FBD87094A7}" type="slidenum">
              <a:rPr lang="hr-HR" smtClean="0"/>
              <a:t>38</a:t>
            </a:fld>
            <a:endParaRPr lang="hr-HR"/>
          </a:p>
        </p:txBody>
      </p:sp>
    </p:spTree>
    <p:extLst>
      <p:ext uri="{BB962C8B-B14F-4D97-AF65-F5344CB8AC3E}">
        <p14:creationId xmlns:p14="http://schemas.microsoft.com/office/powerpoint/2010/main" val="315337266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endParaRPr lang="hr-HR"/>
          </a:p>
        </p:txBody>
      </p:sp>
      <p:sp>
        <p:nvSpPr>
          <p:cNvPr id="4" name="Rezervirano mjesto broja slajda 3"/>
          <p:cNvSpPr>
            <a:spLocks noGrp="1"/>
          </p:cNvSpPr>
          <p:nvPr>
            <p:ph type="sldNum" sz="quarter" idx="5"/>
          </p:nvPr>
        </p:nvSpPr>
        <p:spPr/>
        <p:txBody>
          <a:bodyPr/>
          <a:lstStyle/>
          <a:p>
            <a:fld id="{1832713F-2CA7-40CA-BE60-29346E3FB64E}" type="slidenum">
              <a:rPr lang="hr-HR" smtClean="0"/>
              <a:t>39</a:t>
            </a:fld>
            <a:endParaRPr lang="hr-HR"/>
          </a:p>
        </p:txBody>
      </p:sp>
    </p:spTree>
    <p:extLst>
      <p:ext uri="{BB962C8B-B14F-4D97-AF65-F5344CB8AC3E}">
        <p14:creationId xmlns:p14="http://schemas.microsoft.com/office/powerpoint/2010/main" val="29581834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a:p>
        </p:txBody>
      </p:sp>
      <p:sp>
        <p:nvSpPr>
          <p:cNvPr id="4" name="Slide Number Placeholder 3"/>
          <p:cNvSpPr>
            <a:spLocks noGrp="1"/>
          </p:cNvSpPr>
          <p:nvPr>
            <p:ph type="sldNum" sz="quarter" idx="5"/>
          </p:nvPr>
        </p:nvSpPr>
        <p:spPr/>
        <p:txBody>
          <a:bodyPr/>
          <a:lstStyle/>
          <a:p>
            <a:fld id="{A2FBA846-FC6F-4CCF-94EE-02FBD87094A7}" type="slidenum">
              <a:rPr lang="hr-HR" smtClean="0"/>
              <a:t>4</a:t>
            </a:fld>
            <a:endParaRPr lang="hr-HR"/>
          </a:p>
        </p:txBody>
      </p:sp>
    </p:spTree>
    <p:extLst>
      <p:ext uri="{BB962C8B-B14F-4D97-AF65-F5344CB8AC3E}">
        <p14:creationId xmlns:p14="http://schemas.microsoft.com/office/powerpoint/2010/main" val="37565597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a:p>
        </p:txBody>
      </p:sp>
      <p:sp>
        <p:nvSpPr>
          <p:cNvPr id="4" name="Slide Number Placeholder 3"/>
          <p:cNvSpPr>
            <a:spLocks noGrp="1"/>
          </p:cNvSpPr>
          <p:nvPr>
            <p:ph type="sldNum" sz="quarter" idx="5"/>
          </p:nvPr>
        </p:nvSpPr>
        <p:spPr/>
        <p:txBody>
          <a:bodyPr/>
          <a:lstStyle/>
          <a:p>
            <a:fld id="{A2FBA846-FC6F-4CCF-94EE-02FBD87094A7}" type="slidenum">
              <a:rPr lang="hr-HR" smtClean="0"/>
              <a:t>40</a:t>
            </a:fld>
            <a:endParaRPr lang="hr-HR"/>
          </a:p>
        </p:txBody>
      </p:sp>
    </p:spTree>
    <p:extLst>
      <p:ext uri="{BB962C8B-B14F-4D97-AF65-F5344CB8AC3E}">
        <p14:creationId xmlns:p14="http://schemas.microsoft.com/office/powerpoint/2010/main" val="106043380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r-HR" sz="1200"/>
              <a:t>Nastavak volonterskog programa – uspostavljen za vrijeme trajanja projekta</a:t>
            </a:r>
          </a:p>
          <a:p>
            <a:endParaRPr lang="hr-HR"/>
          </a:p>
        </p:txBody>
      </p:sp>
      <p:sp>
        <p:nvSpPr>
          <p:cNvPr id="4" name="Slide Number Placeholder 3"/>
          <p:cNvSpPr>
            <a:spLocks noGrp="1"/>
          </p:cNvSpPr>
          <p:nvPr>
            <p:ph type="sldNum" sz="quarter" idx="5"/>
          </p:nvPr>
        </p:nvSpPr>
        <p:spPr/>
        <p:txBody>
          <a:bodyPr/>
          <a:lstStyle/>
          <a:p>
            <a:fld id="{A2FBA846-FC6F-4CCF-94EE-02FBD87094A7}" type="slidenum">
              <a:rPr lang="hr-HR" smtClean="0"/>
              <a:t>41</a:t>
            </a:fld>
            <a:endParaRPr lang="hr-HR"/>
          </a:p>
        </p:txBody>
      </p:sp>
    </p:spTree>
    <p:extLst>
      <p:ext uri="{BB962C8B-B14F-4D97-AF65-F5344CB8AC3E}">
        <p14:creationId xmlns:p14="http://schemas.microsoft.com/office/powerpoint/2010/main" val="39354388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a:p>
        </p:txBody>
      </p:sp>
      <p:sp>
        <p:nvSpPr>
          <p:cNvPr id="4" name="Slide Number Placeholder 3"/>
          <p:cNvSpPr>
            <a:spLocks noGrp="1"/>
          </p:cNvSpPr>
          <p:nvPr>
            <p:ph type="sldNum" sz="quarter" idx="5"/>
          </p:nvPr>
        </p:nvSpPr>
        <p:spPr/>
        <p:txBody>
          <a:bodyPr/>
          <a:lstStyle/>
          <a:p>
            <a:fld id="{A2FBA846-FC6F-4CCF-94EE-02FBD87094A7}" type="slidenum">
              <a:rPr lang="hr-HR" smtClean="0"/>
              <a:t>42</a:t>
            </a:fld>
            <a:endParaRPr lang="hr-HR"/>
          </a:p>
        </p:txBody>
      </p:sp>
    </p:spTree>
    <p:extLst>
      <p:ext uri="{BB962C8B-B14F-4D97-AF65-F5344CB8AC3E}">
        <p14:creationId xmlns:p14="http://schemas.microsoft.com/office/powerpoint/2010/main" val="41614265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a:p>
        </p:txBody>
      </p:sp>
      <p:sp>
        <p:nvSpPr>
          <p:cNvPr id="4" name="Slide Number Placeholder 3"/>
          <p:cNvSpPr>
            <a:spLocks noGrp="1"/>
          </p:cNvSpPr>
          <p:nvPr>
            <p:ph type="sldNum" sz="quarter" idx="5"/>
          </p:nvPr>
        </p:nvSpPr>
        <p:spPr/>
        <p:txBody>
          <a:bodyPr/>
          <a:lstStyle/>
          <a:p>
            <a:fld id="{A2FBA846-FC6F-4CCF-94EE-02FBD87094A7}" type="slidenum">
              <a:rPr lang="hr-HR" smtClean="0"/>
              <a:t>43</a:t>
            </a:fld>
            <a:endParaRPr lang="hr-HR"/>
          </a:p>
        </p:txBody>
      </p:sp>
    </p:spTree>
    <p:extLst>
      <p:ext uri="{BB962C8B-B14F-4D97-AF65-F5344CB8AC3E}">
        <p14:creationId xmlns:p14="http://schemas.microsoft.com/office/powerpoint/2010/main" val="24791459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a:p>
        </p:txBody>
      </p:sp>
      <p:sp>
        <p:nvSpPr>
          <p:cNvPr id="4" name="Slide Number Placeholder 3"/>
          <p:cNvSpPr>
            <a:spLocks noGrp="1"/>
          </p:cNvSpPr>
          <p:nvPr>
            <p:ph type="sldNum" sz="quarter" idx="5"/>
          </p:nvPr>
        </p:nvSpPr>
        <p:spPr/>
        <p:txBody>
          <a:bodyPr/>
          <a:lstStyle/>
          <a:p>
            <a:fld id="{A2FBA846-FC6F-4CCF-94EE-02FBD87094A7}" type="slidenum">
              <a:rPr lang="hr-HR" smtClean="0"/>
              <a:t>44</a:t>
            </a:fld>
            <a:endParaRPr lang="hr-HR"/>
          </a:p>
        </p:txBody>
      </p:sp>
    </p:spTree>
    <p:extLst>
      <p:ext uri="{BB962C8B-B14F-4D97-AF65-F5344CB8AC3E}">
        <p14:creationId xmlns:p14="http://schemas.microsoft.com/office/powerpoint/2010/main" val="343440765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a:p>
        </p:txBody>
      </p:sp>
      <p:sp>
        <p:nvSpPr>
          <p:cNvPr id="4" name="Slide Number Placeholder 3"/>
          <p:cNvSpPr>
            <a:spLocks noGrp="1"/>
          </p:cNvSpPr>
          <p:nvPr>
            <p:ph type="sldNum" sz="quarter" idx="5"/>
          </p:nvPr>
        </p:nvSpPr>
        <p:spPr/>
        <p:txBody>
          <a:bodyPr/>
          <a:lstStyle/>
          <a:p>
            <a:fld id="{A2FBA846-FC6F-4CCF-94EE-02FBD87094A7}" type="slidenum">
              <a:rPr lang="hr-HR" smtClean="0"/>
              <a:t>45</a:t>
            </a:fld>
            <a:endParaRPr lang="hr-HR"/>
          </a:p>
        </p:txBody>
      </p:sp>
    </p:spTree>
    <p:extLst>
      <p:ext uri="{BB962C8B-B14F-4D97-AF65-F5344CB8AC3E}">
        <p14:creationId xmlns:p14="http://schemas.microsoft.com/office/powerpoint/2010/main" val="105921645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hr-HR" b="1">
                <a:solidFill>
                  <a:srgbClr val="0070C0"/>
                </a:solidFill>
              </a:rPr>
              <a:t>Za projekte bliske tržištu</a:t>
            </a:r>
            <a:r>
              <a:rPr lang="en-GB" b="1">
                <a:solidFill>
                  <a:srgbClr val="0070C0"/>
                </a:solidFill>
              </a:rPr>
              <a:t> (Close to Market </a:t>
            </a:r>
            <a:r>
              <a:rPr lang="en-GB" b="1" err="1">
                <a:solidFill>
                  <a:srgbClr val="0070C0"/>
                </a:solidFill>
              </a:rPr>
              <a:t>projekti</a:t>
            </a:r>
            <a:r>
              <a:rPr lang="en-GB" b="1">
                <a:solidFill>
                  <a:srgbClr val="0070C0"/>
                </a:solidFill>
              </a:rPr>
              <a:t>)</a:t>
            </a:r>
            <a:r>
              <a:rPr lang="hr-HR" b="1">
                <a:solidFill>
                  <a:srgbClr val="0070C0"/>
                </a:solidFill>
              </a:rPr>
              <a:t>: </a:t>
            </a:r>
          </a:p>
          <a:p>
            <a:pPr marL="285750" indent="-285750">
              <a:buFont typeface="Arial" panose="020B0604020202020204" pitchFamily="34" charset="0"/>
              <a:buChar char="•"/>
            </a:pPr>
            <a:r>
              <a:rPr lang="hr-HR"/>
              <a:t>Opišite referentno tržište: stvarna i potencijalna veličina </a:t>
            </a:r>
            <a:r>
              <a:rPr lang="hr-HR" err="1"/>
              <a:t>tržišta,značajke</a:t>
            </a:r>
            <a:r>
              <a:rPr lang="hr-HR"/>
              <a:t> potencijalnih kupaca i njihove potražnje, konkurenata, tržišnih i regulatornih prepreka itd. </a:t>
            </a:r>
          </a:p>
          <a:p>
            <a:pPr marL="285750" indent="-285750">
              <a:buFont typeface="Arial" panose="020B0604020202020204" pitchFamily="34" charset="0"/>
              <a:buChar char="•"/>
            </a:pPr>
            <a:endParaRPr lang="hr-HR"/>
          </a:p>
          <a:p>
            <a:pPr marL="285750" indent="-285750">
              <a:buFont typeface="Arial" panose="020B0604020202020204" pitchFamily="34" charset="0"/>
              <a:buChar char="•"/>
            </a:pPr>
            <a:r>
              <a:rPr lang="hr-HR"/>
              <a:t>Objasniti ekonomsku izvedivost predloženog rješenja uspoređujući varijable </a:t>
            </a:r>
            <a:r>
              <a:rPr lang="en-GB"/>
              <a:t>  </a:t>
            </a:r>
            <a:r>
              <a:rPr lang="hr-HR"/>
              <a:t>troškova, cijene ili drugih ekonomskih ulaganja (npr. razdoblje povrata, itd.)</a:t>
            </a:r>
          </a:p>
          <a:p>
            <a:endParaRPr lang="hr-HR"/>
          </a:p>
        </p:txBody>
      </p:sp>
      <p:sp>
        <p:nvSpPr>
          <p:cNvPr id="4" name="Slide Number Placeholder 3"/>
          <p:cNvSpPr>
            <a:spLocks noGrp="1"/>
          </p:cNvSpPr>
          <p:nvPr>
            <p:ph type="sldNum" sz="quarter" idx="5"/>
          </p:nvPr>
        </p:nvSpPr>
        <p:spPr/>
        <p:txBody>
          <a:bodyPr/>
          <a:lstStyle/>
          <a:p>
            <a:fld id="{A2FBA846-FC6F-4CCF-94EE-02FBD87094A7}" type="slidenum">
              <a:rPr lang="hr-HR" smtClean="0"/>
              <a:t>46</a:t>
            </a:fld>
            <a:endParaRPr lang="hr-HR"/>
          </a:p>
        </p:txBody>
      </p:sp>
    </p:spTree>
    <p:extLst>
      <p:ext uri="{BB962C8B-B14F-4D97-AF65-F5344CB8AC3E}">
        <p14:creationId xmlns:p14="http://schemas.microsoft.com/office/powerpoint/2010/main" val="181914843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a:p>
        </p:txBody>
      </p:sp>
      <p:sp>
        <p:nvSpPr>
          <p:cNvPr id="4" name="Slide Number Placeholder 3"/>
          <p:cNvSpPr>
            <a:spLocks noGrp="1"/>
          </p:cNvSpPr>
          <p:nvPr>
            <p:ph type="sldNum" sz="quarter" idx="5"/>
          </p:nvPr>
        </p:nvSpPr>
        <p:spPr/>
        <p:txBody>
          <a:bodyPr/>
          <a:lstStyle/>
          <a:p>
            <a:fld id="{A2FBA846-FC6F-4CCF-94EE-02FBD87094A7}" type="slidenum">
              <a:rPr lang="hr-HR" smtClean="0"/>
              <a:t>47</a:t>
            </a:fld>
            <a:endParaRPr lang="hr-HR"/>
          </a:p>
        </p:txBody>
      </p:sp>
    </p:spTree>
    <p:extLst>
      <p:ext uri="{BB962C8B-B14F-4D97-AF65-F5344CB8AC3E}">
        <p14:creationId xmlns:p14="http://schemas.microsoft.com/office/powerpoint/2010/main" val="367493711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a:p>
        </p:txBody>
      </p:sp>
      <p:sp>
        <p:nvSpPr>
          <p:cNvPr id="4" name="Slide Number Placeholder 3"/>
          <p:cNvSpPr>
            <a:spLocks noGrp="1"/>
          </p:cNvSpPr>
          <p:nvPr>
            <p:ph type="sldNum" sz="quarter" idx="5"/>
          </p:nvPr>
        </p:nvSpPr>
        <p:spPr/>
        <p:txBody>
          <a:bodyPr/>
          <a:lstStyle/>
          <a:p>
            <a:fld id="{A2FBA846-FC6F-4CCF-94EE-02FBD87094A7}" type="slidenum">
              <a:rPr lang="hr-HR" smtClean="0"/>
              <a:t>48</a:t>
            </a:fld>
            <a:endParaRPr lang="hr-HR"/>
          </a:p>
        </p:txBody>
      </p:sp>
    </p:spTree>
    <p:extLst>
      <p:ext uri="{BB962C8B-B14F-4D97-AF65-F5344CB8AC3E}">
        <p14:creationId xmlns:p14="http://schemas.microsoft.com/office/powerpoint/2010/main" val="132623333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a:p>
        </p:txBody>
      </p:sp>
      <p:sp>
        <p:nvSpPr>
          <p:cNvPr id="4" name="Slide Number Placeholder 3"/>
          <p:cNvSpPr>
            <a:spLocks noGrp="1"/>
          </p:cNvSpPr>
          <p:nvPr>
            <p:ph type="sldNum" sz="quarter" idx="5"/>
          </p:nvPr>
        </p:nvSpPr>
        <p:spPr/>
        <p:txBody>
          <a:bodyPr/>
          <a:lstStyle/>
          <a:p>
            <a:fld id="{A2FBA846-FC6F-4CCF-94EE-02FBD87094A7}" type="slidenum">
              <a:rPr lang="hr-HR" smtClean="0"/>
              <a:t>49</a:t>
            </a:fld>
            <a:endParaRPr lang="hr-HR"/>
          </a:p>
        </p:txBody>
      </p:sp>
    </p:spTree>
    <p:extLst>
      <p:ext uri="{BB962C8B-B14F-4D97-AF65-F5344CB8AC3E}">
        <p14:creationId xmlns:p14="http://schemas.microsoft.com/office/powerpoint/2010/main" val="20574966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a:p>
        </p:txBody>
      </p:sp>
      <p:sp>
        <p:nvSpPr>
          <p:cNvPr id="4" name="Slide Number Placeholder 3"/>
          <p:cNvSpPr>
            <a:spLocks noGrp="1"/>
          </p:cNvSpPr>
          <p:nvPr>
            <p:ph type="sldNum" sz="quarter" idx="5"/>
          </p:nvPr>
        </p:nvSpPr>
        <p:spPr/>
        <p:txBody>
          <a:bodyPr/>
          <a:lstStyle/>
          <a:p>
            <a:fld id="{A2FBA846-FC6F-4CCF-94EE-02FBD87094A7}" type="slidenum">
              <a:rPr lang="hr-HR" smtClean="0"/>
              <a:t>5</a:t>
            </a:fld>
            <a:endParaRPr lang="hr-HR"/>
          </a:p>
        </p:txBody>
      </p:sp>
    </p:spTree>
    <p:extLst>
      <p:ext uri="{BB962C8B-B14F-4D97-AF65-F5344CB8AC3E}">
        <p14:creationId xmlns:p14="http://schemas.microsoft.com/office/powerpoint/2010/main" val="77224885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a:t>Ponovljivost:</a:t>
            </a:r>
          </a:p>
          <a:p>
            <a:r>
              <a:rPr lang="hr-HR"/>
              <a:t>Projekt je pokazao da se slamnate ploče mogu koristiti kao alternativa konvencionalnoj izolaciji, a koncept se može replicirati u bilo kojoj zemlji s odgovarajućim resursima slame.</a:t>
            </a:r>
          </a:p>
          <a:p>
            <a:endParaRPr lang="hr-HR"/>
          </a:p>
          <a:p>
            <a:r>
              <a:rPr lang="hr-HR"/>
              <a:t>Iskorištavanje rezultata projekta:</a:t>
            </a:r>
          </a:p>
          <a:p>
            <a:r>
              <a:rPr lang="hr-HR"/>
              <a:t>- Projektni tim surađivao je s industrijama kako bi se ploče komercijalizirale i ugradilo rješenje u standarde zelene gradnje.</a:t>
            </a:r>
          </a:p>
          <a:p>
            <a:r>
              <a:rPr lang="hr-HR"/>
              <a:t>- Rezultati projekta utjecali su na politike kružnog gospodarstva EU-a, čime se potiče upotreba </a:t>
            </a:r>
            <a:r>
              <a:rPr lang="hr-HR" err="1"/>
              <a:t>biomaterijala</a:t>
            </a:r>
            <a:r>
              <a:rPr lang="hr-HR"/>
              <a:t>.</a:t>
            </a:r>
          </a:p>
        </p:txBody>
      </p:sp>
      <p:sp>
        <p:nvSpPr>
          <p:cNvPr id="4" name="Slide Number Placeholder 3"/>
          <p:cNvSpPr>
            <a:spLocks noGrp="1"/>
          </p:cNvSpPr>
          <p:nvPr>
            <p:ph type="sldNum" sz="quarter" idx="5"/>
          </p:nvPr>
        </p:nvSpPr>
        <p:spPr/>
        <p:txBody>
          <a:bodyPr/>
          <a:lstStyle/>
          <a:p>
            <a:fld id="{A2FBA846-FC6F-4CCF-94EE-02FBD87094A7}" type="slidenum">
              <a:rPr lang="hr-HR" smtClean="0"/>
              <a:t>50</a:t>
            </a:fld>
            <a:endParaRPr lang="hr-HR"/>
          </a:p>
        </p:txBody>
      </p:sp>
    </p:spTree>
    <p:extLst>
      <p:ext uri="{BB962C8B-B14F-4D97-AF65-F5344CB8AC3E}">
        <p14:creationId xmlns:p14="http://schemas.microsoft.com/office/powerpoint/2010/main" val="280214253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r>
              <a:rPr lang="hr-HR" sz="1200"/>
              <a:t>Opišite potencijal ponavljanja rezultata u istim ili drugim sektorima ili geografskim područjima </a:t>
            </a:r>
            <a:endParaRPr lang="en-GB" sz="1200"/>
          </a:p>
          <a:p>
            <a:r>
              <a:rPr lang="hr-HR" sz="1200"/>
              <a:t>Opišite potencijal za nadogradnju projektnih rezultata od strane javnih/privatnih aktera ili mobiliziranjem većih ulaganja ili financijskih sredstava</a:t>
            </a:r>
            <a:endParaRPr lang="en-GB"/>
          </a:p>
          <a:p>
            <a:endParaRPr lang="en-GB"/>
          </a:p>
          <a:p>
            <a:r>
              <a:rPr lang="hr-HR"/>
              <a:t>Koji čimbenici mogu pogodovati ili ograničiti replikaciju? </a:t>
            </a:r>
          </a:p>
          <a:p>
            <a:r>
              <a:rPr lang="hr-HR"/>
              <a:t> </a:t>
            </a:r>
          </a:p>
          <a:p>
            <a:r>
              <a:rPr lang="hr-HR"/>
              <a:t>Kako će se glavne aktivnosti i rezultati replicirati drugdje?</a:t>
            </a:r>
            <a:endParaRPr lang="en-GB"/>
          </a:p>
          <a:p>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hr-HR" sz="1800">
                <a:solidFill>
                  <a:srgbClr val="4D4D4D"/>
                </a:solidFill>
                <a:effectLst/>
                <a:latin typeface="Arial" panose="020B0604020202020204" pitchFamily="34" charset="0"/>
                <a:ea typeface="Calibri" panose="020F0502020204030204" pitchFamily="34" charset="0"/>
              </a:rPr>
              <a:t>Replikacija: rješenja koja drugi subjekti/sektori koriste na isti način i u iste svrhe tijekom ili nakon završetka projekta</a:t>
            </a:r>
            <a:endParaRPr lang="hr-HR"/>
          </a:p>
          <a:p>
            <a:endParaRPr lang="en-GB" sz="1200"/>
          </a:p>
          <a:p>
            <a:r>
              <a:rPr lang="hr-HR" sz="1200"/>
              <a:t>Koja je pokrivenost i veličina tržišta? Tko su potencijalni korisnici rezultata? </a:t>
            </a:r>
          </a:p>
          <a:p>
            <a:r>
              <a:rPr lang="hr-HR" sz="1200"/>
              <a:t>Opišite strategiju i zadaće za povećanje učinka projekta (tijekom provedbe ili nakon toga). </a:t>
            </a:r>
          </a:p>
          <a:p>
            <a:endParaRPr lang="hr-HR"/>
          </a:p>
        </p:txBody>
      </p:sp>
      <p:sp>
        <p:nvSpPr>
          <p:cNvPr id="4" name="Rezervirano mjesto broja slajda 3"/>
          <p:cNvSpPr>
            <a:spLocks noGrp="1"/>
          </p:cNvSpPr>
          <p:nvPr>
            <p:ph type="sldNum" sz="quarter" idx="5"/>
          </p:nvPr>
        </p:nvSpPr>
        <p:spPr/>
        <p:txBody>
          <a:bodyPr/>
          <a:lstStyle/>
          <a:p>
            <a:fld id="{1832713F-2CA7-40CA-BE60-29346E3FB64E}" type="slidenum">
              <a:rPr lang="hr-HR" smtClean="0"/>
              <a:t>51</a:t>
            </a:fld>
            <a:endParaRPr lang="hr-HR"/>
          </a:p>
        </p:txBody>
      </p:sp>
    </p:spTree>
    <p:extLst>
      <p:ext uri="{BB962C8B-B14F-4D97-AF65-F5344CB8AC3E}">
        <p14:creationId xmlns:p14="http://schemas.microsoft.com/office/powerpoint/2010/main" val="65241344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pPr>
              <a:lnSpc>
                <a:spcPct val="107000"/>
              </a:lnSpc>
              <a:spcAft>
                <a:spcPts val="800"/>
              </a:spcAft>
            </a:pPr>
            <a:r>
              <a:rPr lang="hr-HR" sz="1800">
                <a:effectLst/>
                <a:latin typeface="Calibri" panose="020F0502020204030204" pitchFamily="34" charset="0"/>
                <a:ea typeface="Calibri" panose="020F0502020204030204" pitchFamily="34" charset="0"/>
                <a:cs typeface="Times New Roman" panose="02020603050405020304" pitchFamily="18" charset="0"/>
              </a:rPr>
              <a:t>Opisujete projektno partnerstvo –</a:t>
            </a:r>
            <a:r>
              <a:rPr lang="en-GB" sz="1800" err="1">
                <a:latin typeface="Arial" panose="020B0604020202020204" pitchFamily="34" charset="0"/>
              </a:rPr>
              <a:t>Sastav</a:t>
            </a:r>
            <a:r>
              <a:rPr lang="en-GB" sz="1800">
                <a:latin typeface="Arial" panose="020B0604020202020204" pitchFamily="34" charset="0"/>
              </a:rPr>
              <a:t> </a:t>
            </a:r>
            <a:r>
              <a:rPr lang="en-GB" sz="1800" err="1">
                <a:latin typeface="Arial" panose="020B0604020202020204" pitchFamily="34" charset="0"/>
              </a:rPr>
              <a:t>konzorcija</a:t>
            </a:r>
            <a:r>
              <a:rPr lang="en-GB" sz="1800">
                <a:latin typeface="Arial" panose="020B0604020202020204" pitchFamily="34" charset="0"/>
              </a:rPr>
              <a:t> </a:t>
            </a:r>
            <a:r>
              <a:rPr lang="en-GB" sz="1800" err="1">
                <a:latin typeface="Arial" panose="020B0604020202020204" pitchFamily="34" charset="0"/>
              </a:rPr>
              <a:t>i</a:t>
            </a:r>
            <a:r>
              <a:rPr lang="en-GB" sz="1800">
                <a:latin typeface="Arial" panose="020B0604020202020204" pitchFamily="34" charset="0"/>
              </a:rPr>
              <a:t> </a:t>
            </a:r>
            <a:r>
              <a:rPr lang="en-GB" sz="1800" err="1">
                <a:latin typeface="Arial" panose="020B0604020202020204" pitchFamily="34" charset="0"/>
              </a:rPr>
              <a:t>doprinos</a:t>
            </a:r>
            <a:r>
              <a:rPr lang="en-GB" sz="1800">
                <a:latin typeface="Arial" panose="020B0604020202020204" pitchFamily="34" charset="0"/>
              </a:rPr>
              <a:t> </a:t>
            </a:r>
            <a:r>
              <a:rPr lang="en-GB" sz="1800" err="1">
                <a:latin typeface="Arial" panose="020B0604020202020204" pitchFamily="34" charset="0"/>
              </a:rPr>
              <a:t>projektu</a:t>
            </a:r>
            <a:endParaRPr lang="en-GB" sz="1800">
              <a:latin typeface="Arial" panose="020B0604020202020204" pitchFamily="34" charset="0"/>
            </a:endParaRPr>
          </a:p>
          <a:p>
            <a:pPr>
              <a:lnSpc>
                <a:spcPct val="100000"/>
              </a:lnSpc>
            </a:pPr>
            <a:r>
              <a:rPr lang="en-GB" sz="1800" err="1">
                <a:latin typeface="Arial" panose="020B0604020202020204" pitchFamily="34" charset="0"/>
              </a:rPr>
              <a:t>Priložite</a:t>
            </a:r>
            <a:r>
              <a:rPr lang="en-GB" sz="1800">
                <a:latin typeface="Arial" panose="020B0604020202020204" pitchFamily="34" charset="0"/>
              </a:rPr>
              <a:t> </a:t>
            </a:r>
            <a:r>
              <a:rPr lang="en-GB" sz="1800" err="1">
                <a:latin typeface="Arial" panose="020B0604020202020204" pitchFamily="34" charset="0"/>
              </a:rPr>
              <a:t>podatke</a:t>
            </a:r>
            <a:r>
              <a:rPr lang="en-GB" sz="1800">
                <a:latin typeface="Arial" panose="020B0604020202020204" pitchFamily="34" charset="0"/>
              </a:rPr>
              <a:t> o </a:t>
            </a:r>
            <a:r>
              <a:rPr lang="en-GB" sz="1800" err="1">
                <a:latin typeface="Arial" panose="020B0604020202020204" pitchFamily="34" charset="0"/>
              </a:rPr>
              <a:t>sudioniku</a:t>
            </a:r>
            <a:endParaRPr lang="en-GB" sz="1800">
              <a:latin typeface="Arial" panose="020B0604020202020204" pitchFamily="34" charset="0"/>
            </a:endParaRPr>
          </a:p>
          <a:p>
            <a:pPr>
              <a:lnSpc>
                <a:spcPct val="100000"/>
              </a:lnSpc>
            </a:pPr>
            <a:r>
              <a:rPr lang="en-GB" sz="1800" err="1">
                <a:latin typeface="Arial" panose="020B0604020202020204" pitchFamily="34" charset="0"/>
              </a:rPr>
              <a:t>Opišite</a:t>
            </a:r>
            <a:r>
              <a:rPr lang="en-GB" sz="1800">
                <a:latin typeface="Arial" panose="020B0604020202020204" pitchFamily="34" charset="0"/>
              </a:rPr>
              <a:t> </a:t>
            </a:r>
            <a:r>
              <a:rPr lang="en-GB" sz="1800" err="1">
                <a:latin typeface="Arial" panose="020B0604020202020204" pitchFamily="34" charset="0"/>
              </a:rPr>
              <a:t>prijašnja</a:t>
            </a:r>
            <a:r>
              <a:rPr lang="en-GB" sz="1800">
                <a:latin typeface="Arial" panose="020B0604020202020204" pitchFamily="34" charset="0"/>
              </a:rPr>
              <a:t> </a:t>
            </a:r>
            <a:r>
              <a:rPr lang="en-GB" sz="1800" err="1">
                <a:latin typeface="Arial" panose="020B0604020202020204" pitchFamily="34" charset="0"/>
              </a:rPr>
              <a:t>iskustva</a:t>
            </a:r>
            <a:r>
              <a:rPr lang="en-GB" sz="1800">
                <a:latin typeface="Arial" panose="020B0604020202020204" pitchFamily="34" charset="0"/>
              </a:rPr>
              <a:t> </a:t>
            </a:r>
            <a:r>
              <a:rPr lang="en-GB" sz="1800" err="1">
                <a:latin typeface="Arial" panose="020B0604020202020204" pitchFamily="34" charset="0"/>
              </a:rPr>
              <a:t>projektnih</a:t>
            </a:r>
            <a:r>
              <a:rPr lang="en-GB" sz="1800">
                <a:latin typeface="Arial" panose="020B0604020202020204" pitchFamily="34" charset="0"/>
              </a:rPr>
              <a:t> </a:t>
            </a:r>
            <a:r>
              <a:rPr lang="en-GB" sz="1800" err="1">
                <a:latin typeface="Arial" panose="020B0604020202020204" pitchFamily="34" charset="0"/>
              </a:rPr>
              <a:t>partnera</a:t>
            </a:r>
            <a:r>
              <a:rPr lang="en-GB" sz="1800">
                <a:latin typeface="Arial" panose="020B0604020202020204" pitchFamily="34" charset="0"/>
              </a:rPr>
              <a:t> </a:t>
            </a:r>
            <a:r>
              <a:rPr lang="en-GB" sz="1800" err="1">
                <a:latin typeface="Arial" panose="020B0604020202020204" pitchFamily="34" charset="0"/>
              </a:rPr>
              <a:t>povezana</a:t>
            </a:r>
            <a:r>
              <a:rPr lang="en-GB" sz="1800">
                <a:latin typeface="Arial" panose="020B0604020202020204" pitchFamily="34" charset="0"/>
              </a:rPr>
              <a:t> s </a:t>
            </a:r>
            <a:r>
              <a:rPr lang="en-GB" sz="1800" err="1">
                <a:latin typeface="Arial" panose="020B0604020202020204" pitchFamily="34" charset="0"/>
              </a:rPr>
              <a:t>projektnim</a:t>
            </a:r>
            <a:r>
              <a:rPr lang="en-GB" sz="1800">
                <a:latin typeface="Arial" panose="020B0604020202020204" pitchFamily="34" charset="0"/>
              </a:rPr>
              <a:t> </a:t>
            </a:r>
            <a:r>
              <a:rPr lang="en-GB" sz="1800" err="1">
                <a:latin typeface="Arial" panose="020B0604020202020204" pitchFamily="34" charset="0"/>
              </a:rPr>
              <a:t>aktivnostima</a:t>
            </a:r>
            <a:r>
              <a:rPr lang="en-GB" sz="1800">
                <a:latin typeface="Arial" panose="020B0604020202020204" pitchFamily="34" charset="0"/>
              </a:rPr>
              <a:t>, </a:t>
            </a:r>
            <a:r>
              <a:rPr lang="en-GB" sz="1800" err="1">
                <a:latin typeface="Arial" panose="020B0604020202020204" pitchFamily="34" charset="0"/>
              </a:rPr>
              <a:t>npr</a:t>
            </a:r>
            <a:r>
              <a:rPr lang="en-GB" sz="1800">
                <a:latin typeface="Arial" panose="020B0604020202020204" pitchFamily="34" charset="0"/>
              </a:rPr>
              <a:t> </a:t>
            </a:r>
            <a:r>
              <a:rPr lang="en-GB" sz="1800" err="1">
                <a:latin typeface="Arial" panose="020B0604020202020204" pitchFamily="34" charset="0"/>
              </a:rPr>
              <a:t>sudjelovanje</a:t>
            </a:r>
            <a:r>
              <a:rPr lang="en-GB" sz="1800">
                <a:latin typeface="Arial" panose="020B0604020202020204" pitchFamily="34" charset="0"/>
              </a:rPr>
              <a:t> </a:t>
            </a:r>
            <a:r>
              <a:rPr lang="en-GB" sz="1800" err="1">
                <a:latin typeface="Arial" panose="020B0604020202020204" pitchFamily="34" charset="0"/>
              </a:rPr>
              <a:t>na</a:t>
            </a:r>
            <a:r>
              <a:rPr lang="en-GB" sz="1800">
                <a:latin typeface="Arial" panose="020B0604020202020204" pitchFamily="34" charset="0"/>
              </a:rPr>
              <a:t> </a:t>
            </a:r>
            <a:r>
              <a:rPr lang="en-GB" sz="1800" err="1">
                <a:latin typeface="Arial" panose="020B0604020202020204" pitchFamily="34" charset="0"/>
              </a:rPr>
              <a:t>prijašnjim</a:t>
            </a:r>
            <a:r>
              <a:rPr lang="en-GB" sz="1800">
                <a:latin typeface="Arial" panose="020B0604020202020204" pitchFamily="34" charset="0"/>
              </a:rPr>
              <a:t> EU </a:t>
            </a:r>
            <a:r>
              <a:rPr lang="en-GB" sz="1800" err="1">
                <a:latin typeface="Arial" panose="020B0604020202020204" pitchFamily="34" charset="0"/>
              </a:rPr>
              <a:t>projektima</a:t>
            </a:r>
            <a:r>
              <a:rPr lang="en-GB" sz="1800">
                <a:latin typeface="Arial" panose="020B0604020202020204" pitchFamily="34" charset="0"/>
              </a:rPr>
              <a:t> itd. (</a:t>
            </a:r>
            <a:r>
              <a:rPr lang="en-GB" sz="1800" err="1">
                <a:latin typeface="Arial" panose="020B0604020202020204" pitchFamily="34" charset="0"/>
              </a:rPr>
              <a:t>naglasite</a:t>
            </a:r>
            <a:r>
              <a:rPr lang="en-GB" sz="1800">
                <a:latin typeface="Arial" panose="020B0604020202020204" pitchFamily="34" charset="0"/>
              </a:rPr>
              <a:t> </a:t>
            </a:r>
            <a:r>
              <a:rPr lang="en-GB" sz="1800" err="1">
                <a:latin typeface="Arial" panose="020B0604020202020204" pitchFamily="34" charset="0"/>
              </a:rPr>
              <a:t>sudjelovanje</a:t>
            </a:r>
            <a:r>
              <a:rPr lang="en-GB" sz="1800">
                <a:latin typeface="Arial" panose="020B0604020202020204" pitchFamily="34" charset="0"/>
              </a:rPr>
              <a:t> </a:t>
            </a:r>
            <a:r>
              <a:rPr lang="en-GB" sz="1800" err="1">
                <a:latin typeface="Arial" panose="020B0604020202020204" pitchFamily="34" charset="0"/>
              </a:rPr>
              <a:t>na</a:t>
            </a:r>
            <a:r>
              <a:rPr lang="en-GB" sz="1800">
                <a:latin typeface="Arial" panose="020B0604020202020204" pitchFamily="34" charset="0"/>
              </a:rPr>
              <a:t> </a:t>
            </a:r>
            <a:r>
              <a:rPr lang="en-GB" sz="1800" err="1">
                <a:latin typeface="Arial" panose="020B0604020202020204" pitchFamily="34" charset="0"/>
              </a:rPr>
              <a:t>prijašnjim</a:t>
            </a:r>
            <a:r>
              <a:rPr lang="en-GB" sz="1800">
                <a:latin typeface="Arial" panose="020B0604020202020204" pitchFamily="34" charset="0"/>
              </a:rPr>
              <a:t> LIFE-</a:t>
            </a:r>
            <a:r>
              <a:rPr lang="en-GB" sz="1800" err="1">
                <a:latin typeface="Arial" panose="020B0604020202020204" pitchFamily="34" charset="0"/>
              </a:rPr>
              <a:t>ove</a:t>
            </a:r>
            <a:endParaRPr lang="hr-HR" sz="1800">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hr-HR" sz="1800">
                <a:effectLst/>
                <a:latin typeface="Calibri" panose="020F0502020204030204" pitchFamily="34" charset="0"/>
                <a:ea typeface="Calibri" panose="020F0502020204030204" pitchFamily="34" charset="0"/>
                <a:cs typeface="Times New Roman" panose="02020603050405020304" pitchFamily="18" charset="0"/>
              </a:rPr>
              <a:t>da li su uključeni relevantni dionici koji su nužni za projekt – ne više od toga</a:t>
            </a:r>
          </a:p>
          <a:p>
            <a:pPr>
              <a:lnSpc>
                <a:spcPct val="100000"/>
              </a:lnSpc>
            </a:pPr>
            <a:endParaRPr lang="hr-HR"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hr-HR"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hr-HR"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hr-HR"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hr-HR" sz="1800">
                <a:solidFill>
                  <a:srgbClr val="000000"/>
                </a:solidFill>
                <a:effectLst/>
                <a:latin typeface="Calibri" panose="020F0502020204030204" pitchFamily="34" charset="0"/>
                <a:ea typeface="Calibri" panose="020F0502020204030204" pitchFamily="34" charset="0"/>
              </a:rPr>
              <a:t>Sastav projektnog konzorcija ili pojedinog korisnika projekta u smislu stručnosti, vještina i nadležnosti kao i primjerenost upravljačke strukture.</a:t>
            </a:r>
            <a:endParaRPr lang="en-GB" sz="1800">
              <a:solidFill>
                <a:srgbClr val="000000"/>
              </a:solidFill>
              <a:effectLst/>
              <a:latin typeface="Calibri" panose="020F0502020204030204" pitchFamily="34" charset="0"/>
              <a:ea typeface="Calibri" panose="020F0502020204030204" pitchFamily="34" charset="0"/>
            </a:endParaRPr>
          </a:p>
          <a:p>
            <a:pPr marL="342900" lvl="0" indent="-342900">
              <a:lnSpc>
                <a:spcPct val="150000"/>
              </a:lnSpc>
              <a:buFont typeface="Symbol" panose="05050102010706020507" pitchFamily="18" charset="2"/>
              <a:buChar char=""/>
            </a:pPr>
            <a:r>
              <a:rPr lang="hr-HR" sz="1800">
                <a:solidFill>
                  <a:srgbClr val="000000"/>
                </a:solidFill>
                <a:effectLst/>
                <a:latin typeface="Calibri" panose="020F0502020204030204" pitchFamily="34" charset="0"/>
                <a:ea typeface="Calibri" panose="020F0502020204030204" pitchFamily="34" charset="0"/>
              </a:rPr>
              <a:t>Prikladnost proračuna, kapaciteta i usklađenost s projektnim planom rada.</a:t>
            </a:r>
            <a:endParaRPr lang="hr-HR" sz="1800">
              <a:effectLst/>
              <a:latin typeface="Calibri" panose="020F0502020204030204" pitchFamily="34" charset="0"/>
              <a:ea typeface="Calibri" panose="020F0502020204030204" pitchFamily="34" charset="0"/>
            </a:endParaRPr>
          </a:p>
          <a:p>
            <a:pPr marL="342900" lvl="0" indent="-342900">
              <a:lnSpc>
                <a:spcPct val="150000"/>
              </a:lnSpc>
              <a:buFont typeface="Symbol" panose="05050102010706020507" pitchFamily="18" charset="2"/>
              <a:buChar char=""/>
            </a:pPr>
            <a:r>
              <a:rPr lang="hr-HR" sz="1800">
                <a:solidFill>
                  <a:srgbClr val="000000"/>
                </a:solidFill>
                <a:effectLst/>
                <a:latin typeface="Calibri" panose="020F0502020204030204" pitchFamily="34" charset="0"/>
                <a:ea typeface="Calibri" panose="020F0502020204030204" pitchFamily="34" charset="0"/>
              </a:rPr>
              <a:t>Transparentnost proračuna - proračunske stavke projekta trebaju biti detaljno opisane.</a:t>
            </a:r>
            <a:endParaRPr lang="hr-HR" sz="1800">
              <a:effectLst/>
              <a:latin typeface="Calibri" panose="020F0502020204030204" pitchFamily="34" charset="0"/>
              <a:ea typeface="Calibri" panose="020F0502020204030204" pitchFamily="34" charset="0"/>
            </a:endParaRPr>
          </a:p>
          <a:p>
            <a:pPr>
              <a:lnSpc>
                <a:spcPct val="107000"/>
              </a:lnSpc>
              <a:spcAft>
                <a:spcPts val="800"/>
              </a:spcAft>
            </a:pPr>
            <a:r>
              <a:rPr lang="hr-HR" sz="1800">
                <a:effectLst/>
                <a:latin typeface="Calibri" panose="020F0502020204030204" pitchFamily="34" charset="0"/>
                <a:ea typeface="Calibri" panose="020F0502020204030204" pitchFamily="34" charset="0"/>
                <a:cs typeface="Times New Roman" panose="02020603050405020304" pitchFamily="18" charset="0"/>
              </a:rPr>
              <a:t>Proračun – bitno da su aktivnosti adekvatno zastupljene u proračunu</a:t>
            </a:r>
          </a:p>
          <a:p>
            <a:pPr>
              <a:lnSpc>
                <a:spcPct val="107000"/>
              </a:lnSpc>
              <a:spcAft>
                <a:spcPts val="800"/>
              </a:spcAft>
            </a:pPr>
            <a:r>
              <a:rPr lang="hr-HR" sz="1800">
                <a:effectLst/>
                <a:latin typeface="Calibri" panose="020F0502020204030204" pitchFamily="34" charset="0"/>
                <a:ea typeface="Calibri" panose="020F0502020204030204" pitchFamily="34" charset="0"/>
                <a:cs typeface="Times New Roman" panose="02020603050405020304" pitchFamily="18" charset="0"/>
              </a:rPr>
              <a:t>Opisati troškove u detalje – izbjegavati </a:t>
            </a:r>
            <a:r>
              <a:rPr lang="hr-HR" sz="1800" err="1">
                <a:effectLst/>
                <a:latin typeface="Calibri" panose="020F0502020204030204" pitchFamily="34" charset="0"/>
                <a:ea typeface="Calibri" panose="020F0502020204030204" pitchFamily="34" charset="0"/>
                <a:cs typeface="Times New Roman" panose="02020603050405020304" pitchFamily="18" charset="0"/>
              </a:rPr>
              <a:t>lump</a:t>
            </a:r>
            <a:r>
              <a:rPr lang="hr-HR" sz="1800">
                <a:effectLst/>
                <a:latin typeface="Calibri" panose="020F0502020204030204" pitchFamily="34" charset="0"/>
                <a:ea typeface="Calibri" panose="020F0502020204030204" pitchFamily="34" charset="0"/>
                <a:cs typeface="Times New Roman" panose="02020603050405020304" pitchFamily="18" charset="0"/>
              </a:rPr>
              <a:t> </a:t>
            </a:r>
            <a:r>
              <a:rPr lang="hr-HR" sz="1800" err="1">
                <a:effectLst/>
                <a:latin typeface="Calibri" panose="020F0502020204030204" pitchFamily="34" charset="0"/>
                <a:ea typeface="Calibri" panose="020F0502020204030204" pitchFamily="34" charset="0"/>
                <a:cs typeface="Times New Roman" panose="02020603050405020304" pitchFamily="18" charset="0"/>
              </a:rPr>
              <a:t>sum</a:t>
            </a:r>
            <a:r>
              <a:rPr lang="hr-HR" sz="1800">
                <a:effectLst/>
                <a:latin typeface="Calibri" panose="020F0502020204030204" pitchFamily="34" charset="0"/>
                <a:ea typeface="Calibri" panose="020F0502020204030204" pitchFamily="34" charset="0"/>
                <a:cs typeface="Times New Roman" panose="02020603050405020304" pitchFamily="18" charset="0"/>
              </a:rPr>
              <a:t> – ukupne paušale već detaljizirati pojedine troškove (istražiti tržište)</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buFont typeface="Symbol" panose="05050102010706020507" pitchFamily="18" charset="2"/>
              <a:buChar char=""/>
            </a:pPr>
            <a:endParaRPr lang="en-GB" sz="1800">
              <a:solidFill>
                <a:srgbClr val="000000"/>
              </a:solidFill>
              <a:effectLst/>
              <a:latin typeface="Calibri" panose="020F0502020204030204" pitchFamily="34" charset="0"/>
              <a:ea typeface="Calibri" panose="020F0502020204030204" pitchFamily="34" charset="0"/>
            </a:endParaRPr>
          </a:p>
          <a:p>
            <a:pPr marL="285750" indent="-285750">
              <a:buFont typeface="Arial" panose="020B0604020202020204" pitchFamily="34" charset="0"/>
              <a:buChar char="•"/>
            </a:pPr>
            <a:r>
              <a:rPr lang="hr-HR" sz="1800">
                <a:solidFill>
                  <a:srgbClr val="000000"/>
                </a:solidFill>
                <a:effectLst/>
                <a:latin typeface="Calibri" panose="020F0502020204030204" pitchFamily="34" charset="0"/>
                <a:ea typeface="Calibri" panose="020F0502020204030204" pitchFamily="34" charset="0"/>
              </a:rPr>
              <a:t>Zeleno upravljanje projektom - korištenje zelene javne nabave, izračun ekološkog otiska (npr. PEF ili OEF),upotreba EMAS sistema itd. - </a:t>
            </a:r>
            <a:r>
              <a:rPr lang="en-US" sz="1800"/>
              <a:t>Pot</a:t>
            </a:r>
            <a:r>
              <a:rPr lang="hr-HR" sz="1800"/>
              <a:t>r</a:t>
            </a:r>
            <a:r>
              <a:rPr lang="en-US" sz="1800" err="1"/>
              <a:t>ebno</a:t>
            </a:r>
            <a:r>
              <a:rPr lang="en-US" sz="1800"/>
              <a:t> je pr</a:t>
            </a:r>
            <a:r>
              <a:rPr lang="hr-HR" sz="1800"/>
              <a:t>ovjeri</a:t>
            </a:r>
            <a:r>
              <a:rPr lang="en-US" sz="1800" err="1"/>
              <a:t>ti</a:t>
            </a:r>
            <a:r>
              <a:rPr lang="hr-HR" sz="1800"/>
              <a:t> nacionalno zakonodavstvo</a:t>
            </a:r>
            <a:r>
              <a:rPr lang="en-US" sz="1800"/>
              <a:t> </a:t>
            </a:r>
            <a:r>
              <a:rPr lang="en-US" sz="1800" err="1"/>
              <a:t>te</a:t>
            </a:r>
            <a:r>
              <a:rPr lang="en-US" sz="1800"/>
              <a:t> </a:t>
            </a:r>
            <a:r>
              <a:rPr lang="en-US" sz="1800" err="1"/>
              <a:t>ukoliko</a:t>
            </a:r>
            <a:r>
              <a:rPr lang="en-US" sz="1800"/>
              <a:t> je </a:t>
            </a:r>
            <a:r>
              <a:rPr lang="en-US" sz="1800" err="1"/>
              <a:t>moguće</a:t>
            </a:r>
            <a:r>
              <a:rPr lang="en-US" sz="1800"/>
              <a:t> </a:t>
            </a:r>
            <a:r>
              <a:rPr lang="en-US" sz="1800" err="1"/>
              <a:t>osigurati</a:t>
            </a:r>
            <a:r>
              <a:rPr lang="hr-HR" sz="1800"/>
              <a:t> zelen</a:t>
            </a:r>
            <a:r>
              <a:rPr lang="en-US" sz="1800"/>
              <a:t>u</a:t>
            </a:r>
            <a:r>
              <a:rPr lang="hr-HR" sz="1800"/>
              <a:t> </a:t>
            </a:r>
            <a:r>
              <a:rPr lang="hr-HR" sz="1800" err="1"/>
              <a:t>nabav</a:t>
            </a:r>
            <a:r>
              <a:rPr lang="en-US" sz="1800"/>
              <a:t>u </a:t>
            </a:r>
          </a:p>
          <a:p>
            <a:pPr marL="285750" indent="-285750">
              <a:buFont typeface="Arial" panose="020B0604020202020204" pitchFamily="34" charset="0"/>
              <a:buChar char="•"/>
            </a:pPr>
            <a:endParaRPr lang="en-US" sz="1800"/>
          </a:p>
          <a:p>
            <a:pPr marL="285750" indent="-285750">
              <a:buFont typeface="Arial" panose="020B0604020202020204" pitchFamily="34" charset="0"/>
              <a:buChar char="•"/>
            </a:pPr>
            <a:r>
              <a:rPr lang="en-US" sz="1800" err="1"/>
              <a:t>Gdje</a:t>
            </a:r>
            <a:r>
              <a:rPr lang="en-US" sz="1800"/>
              <a:t> je </a:t>
            </a:r>
            <a:r>
              <a:rPr lang="en-US" sz="1800" err="1"/>
              <a:t>moguće</a:t>
            </a:r>
            <a:r>
              <a:rPr lang="en-US" sz="1800"/>
              <a:t> </a:t>
            </a:r>
            <a:r>
              <a:rPr lang="en-US" sz="1800" err="1"/>
              <a:t>kroz</a:t>
            </a:r>
            <a:r>
              <a:rPr lang="en-US" sz="1800"/>
              <a:t> </a:t>
            </a:r>
            <a:r>
              <a:rPr lang="en-US" sz="1800" err="1"/>
              <a:t>aktivnosti</a:t>
            </a:r>
            <a:r>
              <a:rPr lang="en-US" sz="1800"/>
              <a:t> </a:t>
            </a:r>
            <a:r>
              <a:rPr lang="en-US" sz="1800" err="1"/>
              <a:t>predvidjeti</a:t>
            </a:r>
            <a:r>
              <a:rPr lang="en-US" sz="1800"/>
              <a:t> </a:t>
            </a:r>
            <a:r>
              <a:rPr lang="hr-HR" sz="1800"/>
              <a:t>recikliranje otpada</a:t>
            </a:r>
            <a:r>
              <a:rPr lang="en-US" sz="1800"/>
              <a:t> </a:t>
            </a:r>
            <a:r>
              <a:rPr lang="en-US" sz="1800" err="1"/>
              <a:t>ili</a:t>
            </a:r>
            <a:r>
              <a:rPr lang="hr-HR" sz="1800"/>
              <a:t> smanjenje </a:t>
            </a:r>
            <a:r>
              <a:rPr lang="en-US" sz="1800"/>
              <a:t>CO</a:t>
            </a:r>
            <a:r>
              <a:rPr lang="hr-HR" sz="1800"/>
              <a:t>2 prilikom putovanja</a:t>
            </a:r>
            <a:r>
              <a:rPr lang="en-US" sz="1800"/>
              <a:t> </a:t>
            </a:r>
            <a:r>
              <a:rPr lang="en-US" sz="1800" err="1"/>
              <a:t>i</a:t>
            </a:r>
            <a:r>
              <a:rPr lang="en-US" sz="1800"/>
              <a:t> sl.</a:t>
            </a:r>
            <a:endParaRPr lang="hr-HR" sz="1800"/>
          </a:p>
          <a:p>
            <a:pPr marL="342900" lvl="0" indent="-342900">
              <a:lnSpc>
                <a:spcPct val="150000"/>
              </a:lnSpc>
              <a:buFont typeface="Symbol" panose="05050102010706020507" pitchFamily="18" charset="2"/>
              <a:buChar char=""/>
            </a:pPr>
            <a:endParaRPr lang="hr-HR" sz="1800">
              <a:effectLst/>
              <a:latin typeface="Calibri" panose="020F0502020204030204" pitchFamily="34" charset="0"/>
              <a:ea typeface="Calibri" panose="020F0502020204030204" pitchFamily="34" charset="0"/>
            </a:endParaRPr>
          </a:p>
          <a:p>
            <a:pPr marL="342900" lvl="0" indent="-342900">
              <a:lnSpc>
                <a:spcPct val="150000"/>
              </a:lnSpc>
              <a:spcAft>
                <a:spcPts val="800"/>
              </a:spcAft>
              <a:buFont typeface="Symbol" panose="05050102010706020507" pitchFamily="18" charset="2"/>
              <a:buChar char=""/>
            </a:pPr>
            <a:r>
              <a:rPr lang="hr-HR" sz="1800" err="1">
                <a:solidFill>
                  <a:srgbClr val="000000"/>
                </a:solidFill>
                <a:effectLst/>
                <a:latin typeface="Calibri" panose="020F0502020204030204" pitchFamily="34" charset="0"/>
                <a:ea typeface="Calibri" panose="020F0502020204030204" pitchFamily="34" charset="0"/>
              </a:rPr>
              <a:t>Value</a:t>
            </a:r>
            <a:r>
              <a:rPr lang="hr-HR" sz="1800">
                <a:solidFill>
                  <a:srgbClr val="000000"/>
                </a:solidFill>
                <a:effectLst/>
                <a:latin typeface="Calibri" panose="020F0502020204030204" pitchFamily="34" charset="0"/>
                <a:ea typeface="Calibri" panose="020F0502020204030204" pitchFamily="34" charset="0"/>
              </a:rPr>
              <a:t> for </a:t>
            </a:r>
            <a:r>
              <a:rPr lang="hr-HR" sz="1800" err="1">
                <a:solidFill>
                  <a:srgbClr val="000000"/>
                </a:solidFill>
                <a:effectLst/>
                <a:latin typeface="Calibri" panose="020F0502020204030204" pitchFamily="34" charset="0"/>
                <a:ea typeface="Calibri" panose="020F0502020204030204" pitchFamily="34" charset="0"/>
              </a:rPr>
              <a:t>money</a:t>
            </a:r>
            <a:r>
              <a:rPr lang="en-GB" sz="1800">
                <a:solidFill>
                  <a:srgbClr val="000000"/>
                </a:solidFill>
                <a:effectLst/>
                <a:latin typeface="Calibri" panose="020F0502020204030204" pitchFamily="34" charset="0"/>
                <a:ea typeface="Calibri" panose="020F0502020204030204" pitchFamily="34" charset="0"/>
              </a:rPr>
              <a:t> = da je </a:t>
            </a:r>
            <a:r>
              <a:rPr lang="en-GB" sz="1800" err="1">
                <a:solidFill>
                  <a:srgbClr val="000000"/>
                </a:solidFill>
                <a:effectLst/>
                <a:latin typeface="Calibri" panose="020F0502020204030204" pitchFamily="34" charset="0"/>
                <a:ea typeface="Calibri" panose="020F0502020204030204" pitchFamily="34" charset="0"/>
              </a:rPr>
              <a:t>veličina</a:t>
            </a:r>
            <a:r>
              <a:rPr lang="en-GB" sz="1800">
                <a:solidFill>
                  <a:srgbClr val="000000"/>
                </a:solidFill>
                <a:effectLst/>
                <a:latin typeface="Calibri" panose="020F0502020204030204" pitchFamily="34" charset="0"/>
                <a:ea typeface="Calibri" panose="020F0502020204030204" pitchFamily="34" charset="0"/>
              </a:rPr>
              <a:t> </a:t>
            </a:r>
            <a:r>
              <a:rPr lang="en-GB" sz="1800" err="1">
                <a:solidFill>
                  <a:srgbClr val="000000"/>
                </a:solidFill>
                <a:effectLst/>
                <a:latin typeface="Calibri" panose="020F0502020204030204" pitchFamily="34" charset="0"/>
                <a:ea typeface="Calibri" panose="020F0502020204030204" pitchFamily="34" charset="0"/>
              </a:rPr>
              <a:t>ulaganja</a:t>
            </a:r>
            <a:r>
              <a:rPr lang="en-GB" sz="1800">
                <a:solidFill>
                  <a:srgbClr val="000000"/>
                </a:solidFill>
                <a:effectLst/>
                <a:latin typeface="Calibri" panose="020F0502020204030204" pitchFamily="34" charset="0"/>
                <a:ea typeface="Calibri" panose="020F0502020204030204" pitchFamily="34" charset="0"/>
              </a:rPr>
              <a:t> </a:t>
            </a:r>
            <a:r>
              <a:rPr lang="en-GB" sz="1800" err="1">
                <a:solidFill>
                  <a:srgbClr val="000000"/>
                </a:solidFill>
                <a:effectLst/>
                <a:latin typeface="Calibri" panose="020F0502020204030204" pitchFamily="34" charset="0"/>
                <a:ea typeface="Calibri" panose="020F0502020204030204" pitchFamily="34" charset="0"/>
              </a:rPr>
              <a:t>opravdana</a:t>
            </a:r>
            <a:r>
              <a:rPr lang="en-GB" sz="1800">
                <a:solidFill>
                  <a:srgbClr val="000000"/>
                </a:solidFill>
                <a:effectLst/>
                <a:latin typeface="Calibri" panose="020F0502020204030204" pitchFamily="34" charset="0"/>
                <a:ea typeface="Calibri" panose="020F0502020204030204" pitchFamily="34" charset="0"/>
              </a:rPr>
              <a:t> s </a:t>
            </a:r>
            <a:r>
              <a:rPr lang="en-GB" sz="1800" err="1">
                <a:solidFill>
                  <a:srgbClr val="000000"/>
                </a:solidFill>
                <a:effectLst/>
                <a:latin typeface="Calibri" panose="020F0502020204030204" pitchFamily="34" charset="0"/>
                <a:ea typeface="Calibri" panose="020F0502020204030204" pitchFamily="34" charset="0"/>
              </a:rPr>
              <a:t>obzirom</a:t>
            </a:r>
            <a:r>
              <a:rPr lang="en-GB" sz="1800">
                <a:solidFill>
                  <a:srgbClr val="000000"/>
                </a:solidFill>
                <a:effectLst/>
                <a:latin typeface="Calibri" panose="020F0502020204030204" pitchFamily="34" charset="0"/>
                <a:ea typeface="Calibri" panose="020F0502020204030204" pitchFamily="34" charset="0"/>
              </a:rPr>
              <a:t> </a:t>
            </a:r>
            <a:r>
              <a:rPr lang="en-GB" sz="1800" err="1">
                <a:solidFill>
                  <a:srgbClr val="000000"/>
                </a:solidFill>
                <a:effectLst/>
                <a:latin typeface="Calibri" panose="020F0502020204030204" pitchFamily="34" charset="0"/>
                <a:ea typeface="Calibri" panose="020F0502020204030204" pitchFamily="34" charset="0"/>
              </a:rPr>
              <a:t>na</a:t>
            </a:r>
            <a:r>
              <a:rPr lang="en-GB" sz="1800">
                <a:solidFill>
                  <a:srgbClr val="000000"/>
                </a:solidFill>
                <a:effectLst/>
                <a:latin typeface="Calibri" panose="020F0502020204030204" pitchFamily="34" charset="0"/>
                <a:ea typeface="Calibri" panose="020F0502020204030204" pitchFamily="34" charset="0"/>
              </a:rPr>
              <a:t> </a:t>
            </a:r>
            <a:r>
              <a:rPr lang="en-GB" sz="1800" err="1">
                <a:solidFill>
                  <a:srgbClr val="000000"/>
                </a:solidFill>
                <a:effectLst/>
                <a:latin typeface="Calibri" panose="020F0502020204030204" pitchFamily="34" charset="0"/>
                <a:ea typeface="Calibri" panose="020F0502020204030204" pitchFamily="34" charset="0"/>
              </a:rPr>
              <a:t>rezultate</a:t>
            </a:r>
            <a:r>
              <a:rPr lang="en-GB" sz="1800">
                <a:solidFill>
                  <a:srgbClr val="000000"/>
                </a:solidFill>
                <a:effectLst/>
                <a:latin typeface="Calibri" panose="020F0502020204030204" pitchFamily="34" charset="0"/>
                <a:ea typeface="Calibri" panose="020F0502020204030204" pitchFamily="34" charset="0"/>
              </a:rPr>
              <a:t> /</a:t>
            </a:r>
            <a:r>
              <a:rPr lang="en-GB" sz="1800" err="1">
                <a:solidFill>
                  <a:srgbClr val="000000"/>
                </a:solidFill>
                <a:effectLst/>
                <a:latin typeface="Calibri" panose="020F0502020204030204" pitchFamily="34" charset="0"/>
                <a:ea typeface="Calibri" panose="020F0502020204030204" pitchFamily="34" charset="0"/>
              </a:rPr>
              <a:t>učinke</a:t>
            </a:r>
            <a:r>
              <a:rPr lang="en-GB" sz="1800">
                <a:solidFill>
                  <a:srgbClr val="000000"/>
                </a:solidFill>
                <a:effectLst/>
                <a:latin typeface="Calibri" panose="020F0502020204030204" pitchFamily="34" charset="0"/>
                <a:ea typeface="Calibri" panose="020F0502020204030204" pitchFamily="34" charset="0"/>
              </a:rPr>
              <a:t> </a:t>
            </a:r>
            <a:r>
              <a:rPr lang="en-GB" sz="1800" err="1">
                <a:solidFill>
                  <a:srgbClr val="000000"/>
                </a:solidFill>
                <a:effectLst/>
                <a:latin typeface="Calibri" panose="020F0502020204030204" pitchFamily="34" charset="0"/>
                <a:ea typeface="Calibri" panose="020F0502020204030204" pitchFamily="34" charset="0"/>
              </a:rPr>
              <a:t>projekta</a:t>
            </a:r>
            <a:r>
              <a:rPr lang="en-GB" sz="1800">
                <a:solidFill>
                  <a:srgbClr val="000000"/>
                </a:solidFill>
                <a:effectLst/>
                <a:latin typeface="Calibri" panose="020F0502020204030204" pitchFamily="34" charset="0"/>
                <a:ea typeface="Calibri" panose="020F0502020204030204" pitchFamily="34" charset="0"/>
              </a:rPr>
              <a:t> koji </a:t>
            </a:r>
            <a:r>
              <a:rPr lang="en-GB" sz="1800" err="1">
                <a:solidFill>
                  <a:srgbClr val="000000"/>
                </a:solidFill>
                <a:effectLst/>
                <a:latin typeface="Calibri" panose="020F0502020204030204" pitchFamily="34" charset="0"/>
                <a:ea typeface="Calibri" panose="020F0502020204030204" pitchFamily="34" charset="0"/>
              </a:rPr>
              <a:t>će</a:t>
            </a:r>
            <a:r>
              <a:rPr lang="en-GB" sz="1800">
                <a:solidFill>
                  <a:srgbClr val="000000"/>
                </a:solidFill>
                <a:effectLst/>
                <a:latin typeface="Calibri" panose="020F0502020204030204" pitchFamily="34" charset="0"/>
                <a:ea typeface="Calibri" panose="020F0502020204030204" pitchFamily="34" charset="0"/>
              </a:rPr>
              <a:t> </a:t>
            </a:r>
            <a:r>
              <a:rPr lang="en-GB" sz="1800" err="1">
                <a:solidFill>
                  <a:srgbClr val="000000"/>
                </a:solidFill>
                <a:effectLst/>
                <a:latin typeface="Calibri" panose="020F0502020204030204" pitchFamily="34" charset="0"/>
                <a:ea typeface="Calibri" panose="020F0502020204030204" pitchFamily="34" charset="0"/>
              </a:rPr>
              <a:t>biti</a:t>
            </a:r>
            <a:r>
              <a:rPr lang="en-GB" sz="1800">
                <a:solidFill>
                  <a:srgbClr val="000000"/>
                </a:solidFill>
                <a:effectLst/>
                <a:latin typeface="Calibri" panose="020F0502020204030204" pitchFamily="34" charset="0"/>
                <a:ea typeface="Calibri" panose="020F0502020204030204" pitchFamily="34" charset="0"/>
              </a:rPr>
              <a:t> </a:t>
            </a:r>
            <a:r>
              <a:rPr lang="en-GB" sz="1800" err="1">
                <a:solidFill>
                  <a:srgbClr val="000000"/>
                </a:solidFill>
                <a:effectLst/>
                <a:latin typeface="Calibri" panose="020F0502020204030204" pitchFamily="34" charset="0"/>
                <a:ea typeface="Calibri" panose="020F0502020204030204" pitchFamily="34" charset="0"/>
              </a:rPr>
              <a:t>ostvareni</a:t>
            </a:r>
            <a:endParaRPr lang="hr-HR" sz="1800">
              <a:effectLst/>
              <a:latin typeface="Calibri" panose="020F0502020204030204" pitchFamily="34" charset="0"/>
              <a:ea typeface="Calibri" panose="020F0502020204030204" pitchFamily="34" charset="0"/>
            </a:endParaRPr>
          </a:p>
          <a:p>
            <a:pPr>
              <a:lnSpc>
                <a:spcPct val="107000"/>
              </a:lnSpc>
              <a:spcAft>
                <a:spcPts val="800"/>
              </a:spcAft>
            </a:pPr>
            <a:endParaRPr lang="hr-HR" sz="1800">
              <a:effectLst/>
              <a:latin typeface="Calibri" panose="020F0502020204030204" pitchFamily="34" charset="0"/>
              <a:ea typeface="Calibri" panose="020F0502020204030204" pitchFamily="34" charset="0"/>
              <a:cs typeface="Times New Roman" panose="02020603050405020304" pitchFamily="18" charset="0"/>
            </a:endParaRPr>
          </a:p>
          <a:p>
            <a:endParaRPr lang="hr-HR"/>
          </a:p>
        </p:txBody>
      </p:sp>
      <p:sp>
        <p:nvSpPr>
          <p:cNvPr id="4" name="Rezervirano mjesto broja slajda 3"/>
          <p:cNvSpPr>
            <a:spLocks noGrp="1"/>
          </p:cNvSpPr>
          <p:nvPr>
            <p:ph type="sldNum" sz="quarter" idx="5"/>
          </p:nvPr>
        </p:nvSpPr>
        <p:spPr/>
        <p:txBody>
          <a:bodyPr/>
          <a:lstStyle/>
          <a:p>
            <a:fld id="{1832713F-2CA7-40CA-BE60-29346E3FB64E}" type="slidenum">
              <a:rPr lang="hr-HR" smtClean="0"/>
              <a:t>52</a:t>
            </a:fld>
            <a:endParaRPr lang="hr-HR"/>
          </a:p>
        </p:txBody>
      </p:sp>
    </p:spTree>
    <p:extLst>
      <p:ext uri="{BB962C8B-B14F-4D97-AF65-F5344CB8AC3E}">
        <p14:creationId xmlns:p14="http://schemas.microsoft.com/office/powerpoint/2010/main" val="247923604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a:p>
        </p:txBody>
      </p:sp>
      <p:sp>
        <p:nvSpPr>
          <p:cNvPr id="4" name="Slide Number Placeholder 3"/>
          <p:cNvSpPr>
            <a:spLocks noGrp="1"/>
          </p:cNvSpPr>
          <p:nvPr>
            <p:ph type="sldNum" sz="quarter" idx="5"/>
          </p:nvPr>
        </p:nvSpPr>
        <p:spPr/>
        <p:txBody>
          <a:bodyPr/>
          <a:lstStyle/>
          <a:p>
            <a:fld id="{A2FBA846-FC6F-4CCF-94EE-02FBD87094A7}" type="slidenum">
              <a:rPr lang="hr-HR" smtClean="0"/>
              <a:t>53</a:t>
            </a:fld>
            <a:endParaRPr lang="hr-HR"/>
          </a:p>
        </p:txBody>
      </p:sp>
    </p:spTree>
    <p:extLst>
      <p:ext uri="{BB962C8B-B14F-4D97-AF65-F5344CB8AC3E}">
        <p14:creationId xmlns:p14="http://schemas.microsoft.com/office/powerpoint/2010/main" val="54842675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r>
              <a:rPr lang="hr-HR"/>
              <a:t>svi su kriteriji jednako važni: važnost, kvaliteta i korištenje resursa. No, postoji četvrti kriterij, utjecaj, koji je ponderiran x1.5, pa je važniji. Trebali biste težiti za visokim rezultatom, imajući na umu da morate zadovoljiti sva četiri kriterija.</a:t>
            </a:r>
          </a:p>
        </p:txBody>
      </p:sp>
      <p:sp>
        <p:nvSpPr>
          <p:cNvPr id="4" name="Rezervirano mjesto broja slajda 3"/>
          <p:cNvSpPr>
            <a:spLocks noGrp="1"/>
          </p:cNvSpPr>
          <p:nvPr>
            <p:ph type="sldNum" sz="quarter" idx="5"/>
          </p:nvPr>
        </p:nvSpPr>
        <p:spPr/>
        <p:txBody>
          <a:bodyPr/>
          <a:lstStyle/>
          <a:p>
            <a:fld id="{1832713F-2CA7-40CA-BE60-29346E3FB64E}" type="slidenum">
              <a:rPr lang="hr-HR" smtClean="0"/>
              <a:t>54</a:t>
            </a:fld>
            <a:endParaRPr lang="hr-HR"/>
          </a:p>
        </p:txBody>
      </p:sp>
    </p:spTree>
    <p:extLst>
      <p:ext uri="{BB962C8B-B14F-4D97-AF65-F5344CB8AC3E}">
        <p14:creationId xmlns:p14="http://schemas.microsoft.com/office/powerpoint/2010/main" val="232023281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a:p>
        </p:txBody>
      </p:sp>
      <p:sp>
        <p:nvSpPr>
          <p:cNvPr id="4" name="Slide Number Placeholder 3"/>
          <p:cNvSpPr>
            <a:spLocks noGrp="1"/>
          </p:cNvSpPr>
          <p:nvPr>
            <p:ph type="sldNum" sz="quarter" idx="5"/>
          </p:nvPr>
        </p:nvSpPr>
        <p:spPr/>
        <p:txBody>
          <a:bodyPr/>
          <a:lstStyle/>
          <a:p>
            <a:fld id="{A2FBA846-FC6F-4CCF-94EE-02FBD87094A7}" type="slidenum">
              <a:rPr lang="hr-HR" smtClean="0"/>
              <a:t>55</a:t>
            </a:fld>
            <a:endParaRPr lang="hr-HR"/>
          </a:p>
        </p:txBody>
      </p:sp>
    </p:spTree>
    <p:extLst>
      <p:ext uri="{BB962C8B-B14F-4D97-AF65-F5344CB8AC3E}">
        <p14:creationId xmlns:p14="http://schemas.microsoft.com/office/powerpoint/2010/main" val="215042930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a:p>
        </p:txBody>
      </p:sp>
      <p:sp>
        <p:nvSpPr>
          <p:cNvPr id="4" name="Slide Number Placeholder 3"/>
          <p:cNvSpPr>
            <a:spLocks noGrp="1"/>
          </p:cNvSpPr>
          <p:nvPr>
            <p:ph type="sldNum" sz="quarter" idx="5"/>
          </p:nvPr>
        </p:nvSpPr>
        <p:spPr/>
        <p:txBody>
          <a:bodyPr/>
          <a:lstStyle/>
          <a:p>
            <a:fld id="{A2FBA846-FC6F-4CCF-94EE-02FBD87094A7}" type="slidenum">
              <a:rPr lang="hr-HR" smtClean="0"/>
              <a:t>56</a:t>
            </a:fld>
            <a:endParaRPr lang="hr-HR"/>
          </a:p>
        </p:txBody>
      </p:sp>
    </p:spTree>
    <p:extLst>
      <p:ext uri="{BB962C8B-B14F-4D97-AF65-F5344CB8AC3E}">
        <p14:creationId xmlns:p14="http://schemas.microsoft.com/office/powerpoint/2010/main" val="143125216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a:p>
        </p:txBody>
      </p:sp>
      <p:sp>
        <p:nvSpPr>
          <p:cNvPr id="4" name="Slide Number Placeholder 3"/>
          <p:cNvSpPr>
            <a:spLocks noGrp="1"/>
          </p:cNvSpPr>
          <p:nvPr>
            <p:ph type="sldNum" sz="quarter" idx="5"/>
          </p:nvPr>
        </p:nvSpPr>
        <p:spPr/>
        <p:txBody>
          <a:bodyPr/>
          <a:lstStyle/>
          <a:p>
            <a:fld id="{A2FBA846-FC6F-4CCF-94EE-02FBD87094A7}" type="slidenum">
              <a:rPr lang="hr-HR" smtClean="0"/>
              <a:t>57</a:t>
            </a:fld>
            <a:endParaRPr lang="hr-HR"/>
          </a:p>
        </p:txBody>
      </p:sp>
    </p:spTree>
    <p:extLst>
      <p:ext uri="{BB962C8B-B14F-4D97-AF65-F5344CB8AC3E}">
        <p14:creationId xmlns:p14="http://schemas.microsoft.com/office/powerpoint/2010/main" val="244981916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a:p>
        </p:txBody>
      </p:sp>
      <p:sp>
        <p:nvSpPr>
          <p:cNvPr id="4" name="Slide Number Placeholder 3"/>
          <p:cNvSpPr>
            <a:spLocks noGrp="1"/>
          </p:cNvSpPr>
          <p:nvPr>
            <p:ph type="sldNum" sz="quarter" idx="5"/>
          </p:nvPr>
        </p:nvSpPr>
        <p:spPr/>
        <p:txBody>
          <a:bodyPr/>
          <a:lstStyle/>
          <a:p>
            <a:fld id="{A2FBA846-FC6F-4CCF-94EE-02FBD87094A7}" type="slidenum">
              <a:rPr lang="hr-HR" smtClean="0"/>
              <a:t>58</a:t>
            </a:fld>
            <a:endParaRPr lang="hr-HR"/>
          </a:p>
        </p:txBody>
      </p:sp>
    </p:spTree>
    <p:extLst>
      <p:ext uri="{BB962C8B-B14F-4D97-AF65-F5344CB8AC3E}">
        <p14:creationId xmlns:p14="http://schemas.microsoft.com/office/powerpoint/2010/main" val="406813373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dirty="0"/>
          </a:p>
        </p:txBody>
      </p:sp>
      <p:sp>
        <p:nvSpPr>
          <p:cNvPr id="4" name="Slide Number Placeholder 3"/>
          <p:cNvSpPr>
            <a:spLocks noGrp="1"/>
          </p:cNvSpPr>
          <p:nvPr>
            <p:ph type="sldNum" sz="quarter" idx="5"/>
          </p:nvPr>
        </p:nvSpPr>
        <p:spPr/>
        <p:txBody>
          <a:bodyPr/>
          <a:lstStyle/>
          <a:p>
            <a:fld id="{66879EF0-6F02-42D4-AABA-25BCB16209DD}" type="slidenum">
              <a:rPr lang="hr-HR" smtClean="0"/>
              <a:t>59</a:t>
            </a:fld>
            <a:endParaRPr lang="hr-HR"/>
          </a:p>
        </p:txBody>
      </p:sp>
    </p:spTree>
    <p:extLst>
      <p:ext uri="{BB962C8B-B14F-4D97-AF65-F5344CB8AC3E}">
        <p14:creationId xmlns:p14="http://schemas.microsoft.com/office/powerpoint/2010/main" val="24132315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a:p>
        </p:txBody>
      </p:sp>
      <p:sp>
        <p:nvSpPr>
          <p:cNvPr id="4" name="Slide Number Placeholder 3"/>
          <p:cNvSpPr>
            <a:spLocks noGrp="1"/>
          </p:cNvSpPr>
          <p:nvPr>
            <p:ph type="sldNum" sz="quarter" idx="5"/>
          </p:nvPr>
        </p:nvSpPr>
        <p:spPr/>
        <p:txBody>
          <a:bodyPr/>
          <a:lstStyle/>
          <a:p>
            <a:fld id="{A2FBA846-FC6F-4CCF-94EE-02FBD87094A7}" type="slidenum">
              <a:rPr lang="hr-HR" smtClean="0"/>
              <a:t>6</a:t>
            </a:fld>
            <a:endParaRPr lang="hr-HR"/>
          </a:p>
        </p:txBody>
      </p:sp>
    </p:spTree>
    <p:extLst>
      <p:ext uri="{BB962C8B-B14F-4D97-AF65-F5344CB8AC3E}">
        <p14:creationId xmlns:p14="http://schemas.microsoft.com/office/powerpoint/2010/main" val="68425004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dirty="0"/>
          </a:p>
        </p:txBody>
      </p:sp>
      <p:sp>
        <p:nvSpPr>
          <p:cNvPr id="4" name="Slide Number Placeholder 3"/>
          <p:cNvSpPr>
            <a:spLocks noGrp="1"/>
          </p:cNvSpPr>
          <p:nvPr>
            <p:ph type="sldNum" sz="quarter" idx="5"/>
          </p:nvPr>
        </p:nvSpPr>
        <p:spPr/>
        <p:txBody>
          <a:bodyPr/>
          <a:lstStyle/>
          <a:p>
            <a:fld id="{66879EF0-6F02-42D4-AABA-25BCB16209DD}" type="slidenum">
              <a:rPr lang="hr-HR" smtClean="0"/>
              <a:t>60</a:t>
            </a:fld>
            <a:endParaRPr lang="hr-HR"/>
          </a:p>
        </p:txBody>
      </p:sp>
    </p:spTree>
    <p:extLst>
      <p:ext uri="{BB962C8B-B14F-4D97-AF65-F5344CB8AC3E}">
        <p14:creationId xmlns:p14="http://schemas.microsoft.com/office/powerpoint/2010/main" val="244850909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dirty="0"/>
          </a:p>
        </p:txBody>
      </p:sp>
      <p:sp>
        <p:nvSpPr>
          <p:cNvPr id="4" name="Slide Number Placeholder 3"/>
          <p:cNvSpPr>
            <a:spLocks noGrp="1"/>
          </p:cNvSpPr>
          <p:nvPr>
            <p:ph type="sldNum" sz="quarter" idx="5"/>
          </p:nvPr>
        </p:nvSpPr>
        <p:spPr/>
        <p:txBody>
          <a:bodyPr/>
          <a:lstStyle/>
          <a:p>
            <a:fld id="{66879EF0-6F02-42D4-AABA-25BCB16209DD}" type="slidenum">
              <a:rPr lang="hr-HR" smtClean="0"/>
              <a:t>61</a:t>
            </a:fld>
            <a:endParaRPr lang="hr-HR"/>
          </a:p>
        </p:txBody>
      </p:sp>
    </p:spTree>
    <p:extLst>
      <p:ext uri="{BB962C8B-B14F-4D97-AF65-F5344CB8AC3E}">
        <p14:creationId xmlns:p14="http://schemas.microsoft.com/office/powerpoint/2010/main" val="39848308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a:p>
        </p:txBody>
      </p:sp>
      <p:sp>
        <p:nvSpPr>
          <p:cNvPr id="4" name="Slide Number Placeholder 3"/>
          <p:cNvSpPr>
            <a:spLocks noGrp="1"/>
          </p:cNvSpPr>
          <p:nvPr>
            <p:ph type="sldNum" sz="quarter" idx="5"/>
          </p:nvPr>
        </p:nvSpPr>
        <p:spPr/>
        <p:txBody>
          <a:bodyPr/>
          <a:lstStyle/>
          <a:p>
            <a:fld id="{A2FBA846-FC6F-4CCF-94EE-02FBD87094A7}" type="slidenum">
              <a:rPr lang="hr-HR" smtClean="0"/>
              <a:t>62</a:t>
            </a:fld>
            <a:endParaRPr lang="hr-HR"/>
          </a:p>
        </p:txBody>
      </p:sp>
    </p:spTree>
    <p:extLst>
      <p:ext uri="{BB962C8B-B14F-4D97-AF65-F5344CB8AC3E}">
        <p14:creationId xmlns:p14="http://schemas.microsoft.com/office/powerpoint/2010/main" val="274705517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a:p>
        </p:txBody>
      </p:sp>
      <p:sp>
        <p:nvSpPr>
          <p:cNvPr id="4" name="Slide Number Placeholder 3"/>
          <p:cNvSpPr>
            <a:spLocks noGrp="1"/>
          </p:cNvSpPr>
          <p:nvPr>
            <p:ph type="sldNum" sz="quarter" idx="5"/>
          </p:nvPr>
        </p:nvSpPr>
        <p:spPr/>
        <p:txBody>
          <a:bodyPr/>
          <a:lstStyle/>
          <a:p>
            <a:fld id="{A2FBA846-FC6F-4CCF-94EE-02FBD87094A7}" type="slidenum">
              <a:rPr lang="hr-HR" smtClean="0"/>
              <a:t>63</a:t>
            </a:fld>
            <a:endParaRPr lang="hr-HR"/>
          </a:p>
        </p:txBody>
      </p:sp>
    </p:spTree>
    <p:extLst>
      <p:ext uri="{BB962C8B-B14F-4D97-AF65-F5344CB8AC3E}">
        <p14:creationId xmlns:p14="http://schemas.microsoft.com/office/powerpoint/2010/main" val="351716476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a:p>
        </p:txBody>
      </p:sp>
      <p:sp>
        <p:nvSpPr>
          <p:cNvPr id="4" name="Slide Number Placeholder 3"/>
          <p:cNvSpPr>
            <a:spLocks noGrp="1"/>
          </p:cNvSpPr>
          <p:nvPr>
            <p:ph type="sldNum" sz="quarter" idx="5"/>
          </p:nvPr>
        </p:nvSpPr>
        <p:spPr/>
        <p:txBody>
          <a:bodyPr/>
          <a:lstStyle/>
          <a:p>
            <a:fld id="{A2FBA846-FC6F-4CCF-94EE-02FBD87094A7}" type="slidenum">
              <a:rPr lang="hr-HR" smtClean="0"/>
              <a:t>64</a:t>
            </a:fld>
            <a:endParaRPr lang="hr-HR"/>
          </a:p>
        </p:txBody>
      </p:sp>
    </p:spTree>
    <p:extLst>
      <p:ext uri="{BB962C8B-B14F-4D97-AF65-F5344CB8AC3E}">
        <p14:creationId xmlns:p14="http://schemas.microsoft.com/office/powerpoint/2010/main" val="188127622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dirty="0"/>
          </a:p>
        </p:txBody>
      </p:sp>
      <p:sp>
        <p:nvSpPr>
          <p:cNvPr id="4" name="Slide Number Placeholder 3"/>
          <p:cNvSpPr>
            <a:spLocks noGrp="1"/>
          </p:cNvSpPr>
          <p:nvPr>
            <p:ph type="sldNum" sz="quarter" idx="5"/>
          </p:nvPr>
        </p:nvSpPr>
        <p:spPr/>
        <p:txBody>
          <a:bodyPr/>
          <a:lstStyle/>
          <a:p>
            <a:fld id="{66879EF0-6F02-42D4-AABA-25BCB16209DD}" type="slidenum">
              <a:rPr lang="hr-HR" smtClean="0"/>
              <a:t>65</a:t>
            </a:fld>
            <a:endParaRPr lang="hr-HR"/>
          </a:p>
        </p:txBody>
      </p:sp>
    </p:spTree>
    <p:extLst>
      <p:ext uri="{BB962C8B-B14F-4D97-AF65-F5344CB8AC3E}">
        <p14:creationId xmlns:p14="http://schemas.microsoft.com/office/powerpoint/2010/main" val="175995911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dirty="0"/>
          </a:p>
        </p:txBody>
      </p:sp>
      <p:sp>
        <p:nvSpPr>
          <p:cNvPr id="4" name="Slide Number Placeholder 3"/>
          <p:cNvSpPr>
            <a:spLocks noGrp="1"/>
          </p:cNvSpPr>
          <p:nvPr>
            <p:ph type="sldNum" sz="quarter" idx="5"/>
          </p:nvPr>
        </p:nvSpPr>
        <p:spPr/>
        <p:txBody>
          <a:bodyPr/>
          <a:lstStyle/>
          <a:p>
            <a:fld id="{66879EF0-6F02-42D4-AABA-25BCB16209DD}" type="slidenum">
              <a:rPr lang="hr-HR" smtClean="0"/>
              <a:t>66</a:t>
            </a:fld>
            <a:endParaRPr lang="hr-HR"/>
          </a:p>
        </p:txBody>
      </p:sp>
    </p:spTree>
    <p:extLst>
      <p:ext uri="{BB962C8B-B14F-4D97-AF65-F5344CB8AC3E}">
        <p14:creationId xmlns:p14="http://schemas.microsoft.com/office/powerpoint/2010/main" val="220052075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dirty="0"/>
          </a:p>
        </p:txBody>
      </p:sp>
      <p:sp>
        <p:nvSpPr>
          <p:cNvPr id="4" name="Slide Number Placeholder 3"/>
          <p:cNvSpPr>
            <a:spLocks noGrp="1"/>
          </p:cNvSpPr>
          <p:nvPr>
            <p:ph type="sldNum" sz="quarter" idx="5"/>
          </p:nvPr>
        </p:nvSpPr>
        <p:spPr/>
        <p:txBody>
          <a:bodyPr/>
          <a:lstStyle/>
          <a:p>
            <a:fld id="{66879EF0-6F02-42D4-AABA-25BCB16209DD}" type="slidenum">
              <a:rPr lang="hr-HR" smtClean="0"/>
              <a:t>67</a:t>
            </a:fld>
            <a:endParaRPr lang="hr-HR"/>
          </a:p>
        </p:txBody>
      </p:sp>
    </p:spTree>
    <p:extLst>
      <p:ext uri="{BB962C8B-B14F-4D97-AF65-F5344CB8AC3E}">
        <p14:creationId xmlns:p14="http://schemas.microsoft.com/office/powerpoint/2010/main" val="22712555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dirty="0"/>
          </a:p>
        </p:txBody>
      </p:sp>
      <p:sp>
        <p:nvSpPr>
          <p:cNvPr id="4" name="Slide Number Placeholder 3"/>
          <p:cNvSpPr>
            <a:spLocks noGrp="1"/>
          </p:cNvSpPr>
          <p:nvPr>
            <p:ph type="sldNum" sz="quarter" idx="5"/>
          </p:nvPr>
        </p:nvSpPr>
        <p:spPr/>
        <p:txBody>
          <a:bodyPr/>
          <a:lstStyle/>
          <a:p>
            <a:fld id="{66879EF0-6F02-42D4-AABA-25BCB16209DD}" type="slidenum">
              <a:rPr lang="hr-HR" smtClean="0"/>
              <a:t>68</a:t>
            </a:fld>
            <a:endParaRPr lang="hr-HR"/>
          </a:p>
        </p:txBody>
      </p:sp>
    </p:spTree>
    <p:extLst>
      <p:ext uri="{BB962C8B-B14F-4D97-AF65-F5344CB8AC3E}">
        <p14:creationId xmlns:p14="http://schemas.microsoft.com/office/powerpoint/2010/main" val="374821577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dirty="0"/>
          </a:p>
        </p:txBody>
      </p:sp>
      <p:sp>
        <p:nvSpPr>
          <p:cNvPr id="4" name="Slide Number Placeholder 3"/>
          <p:cNvSpPr>
            <a:spLocks noGrp="1"/>
          </p:cNvSpPr>
          <p:nvPr>
            <p:ph type="sldNum" sz="quarter" idx="5"/>
          </p:nvPr>
        </p:nvSpPr>
        <p:spPr/>
        <p:txBody>
          <a:bodyPr/>
          <a:lstStyle/>
          <a:p>
            <a:fld id="{66879EF0-6F02-42D4-AABA-25BCB16209DD}" type="slidenum">
              <a:rPr lang="hr-HR" smtClean="0"/>
              <a:t>69</a:t>
            </a:fld>
            <a:endParaRPr lang="hr-HR"/>
          </a:p>
        </p:txBody>
      </p:sp>
    </p:spTree>
    <p:extLst>
      <p:ext uri="{BB962C8B-B14F-4D97-AF65-F5344CB8AC3E}">
        <p14:creationId xmlns:p14="http://schemas.microsoft.com/office/powerpoint/2010/main" val="36620594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a:p>
        </p:txBody>
      </p:sp>
      <p:sp>
        <p:nvSpPr>
          <p:cNvPr id="4" name="Slide Number Placeholder 3"/>
          <p:cNvSpPr>
            <a:spLocks noGrp="1"/>
          </p:cNvSpPr>
          <p:nvPr>
            <p:ph type="sldNum" sz="quarter" idx="5"/>
          </p:nvPr>
        </p:nvSpPr>
        <p:spPr/>
        <p:txBody>
          <a:bodyPr/>
          <a:lstStyle/>
          <a:p>
            <a:fld id="{A2FBA846-FC6F-4CCF-94EE-02FBD87094A7}" type="slidenum">
              <a:rPr lang="hr-HR" smtClean="0"/>
              <a:t>7</a:t>
            </a:fld>
            <a:endParaRPr lang="hr-HR"/>
          </a:p>
        </p:txBody>
      </p:sp>
    </p:spTree>
    <p:extLst>
      <p:ext uri="{BB962C8B-B14F-4D97-AF65-F5344CB8AC3E}">
        <p14:creationId xmlns:p14="http://schemas.microsoft.com/office/powerpoint/2010/main" val="138135323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dirty="0"/>
          </a:p>
        </p:txBody>
      </p:sp>
      <p:sp>
        <p:nvSpPr>
          <p:cNvPr id="4" name="Slide Number Placeholder 3"/>
          <p:cNvSpPr>
            <a:spLocks noGrp="1"/>
          </p:cNvSpPr>
          <p:nvPr>
            <p:ph type="sldNum" sz="quarter" idx="5"/>
          </p:nvPr>
        </p:nvSpPr>
        <p:spPr/>
        <p:txBody>
          <a:bodyPr/>
          <a:lstStyle/>
          <a:p>
            <a:fld id="{66879EF0-6F02-42D4-AABA-25BCB16209DD}" type="slidenum">
              <a:rPr lang="hr-HR" smtClean="0"/>
              <a:t>70</a:t>
            </a:fld>
            <a:endParaRPr lang="hr-HR"/>
          </a:p>
        </p:txBody>
      </p:sp>
    </p:spTree>
    <p:extLst>
      <p:ext uri="{BB962C8B-B14F-4D97-AF65-F5344CB8AC3E}">
        <p14:creationId xmlns:p14="http://schemas.microsoft.com/office/powerpoint/2010/main" val="288469982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dirty="0"/>
          </a:p>
        </p:txBody>
      </p:sp>
      <p:sp>
        <p:nvSpPr>
          <p:cNvPr id="4" name="Slide Number Placeholder 3"/>
          <p:cNvSpPr>
            <a:spLocks noGrp="1"/>
          </p:cNvSpPr>
          <p:nvPr>
            <p:ph type="sldNum" sz="quarter" idx="5"/>
          </p:nvPr>
        </p:nvSpPr>
        <p:spPr/>
        <p:txBody>
          <a:bodyPr/>
          <a:lstStyle/>
          <a:p>
            <a:fld id="{66879EF0-6F02-42D4-AABA-25BCB16209DD}" type="slidenum">
              <a:rPr lang="hr-HR" smtClean="0"/>
              <a:t>71</a:t>
            </a:fld>
            <a:endParaRPr lang="hr-HR"/>
          </a:p>
        </p:txBody>
      </p:sp>
    </p:spTree>
    <p:extLst>
      <p:ext uri="{BB962C8B-B14F-4D97-AF65-F5344CB8AC3E}">
        <p14:creationId xmlns:p14="http://schemas.microsoft.com/office/powerpoint/2010/main" val="269245548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dirty="0"/>
          </a:p>
        </p:txBody>
      </p:sp>
      <p:sp>
        <p:nvSpPr>
          <p:cNvPr id="4" name="Slide Number Placeholder 3"/>
          <p:cNvSpPr>
            <a:spLocks noGrp="1"/>
          </p:cNvSpPr>
          <p:nvPr>
            <p:ph type="sldNum" sz="quarter" idx="5"/>
          </p:nvPr>
        </p:nvSpPr>
        <p:spPr/>
        <p:txBody>
          <a:bodyPr/>
          <a:lstStyle/>
          <a:p>
            <a:fld id="{66879EF0-6F02-42D4-AABA-25BCB16209DD}" type="slidenum">
              <a:rPr lang="hr-HR" smtClean="0"/>
              <a:t>72</a:t>
            </a:fld>
            <a:endParaRPr lang="hr-HR"/>
          </a:p>
        </p:txBody>
      </p:sp>
    </p:spTree>
    <p:extLst>
      <p:ext uri="{BB962C8B-B14F-4D97-AF65-F5344CB8AC3E}">
        <p14:creationId xmlns:p14="http://schemas.microsoft.com/office/powerpoint/2010/main" val="398788554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dirty="0"/>
          </a:p>
        </p:txBody>
      </p:sp>
      <p:sp>
        <p:nvSpPr>
          <p:cNvPr id="4" name="Slide Number Placeholder 3"/>
          <p:cNvSpPr>
            <a:spLocks noGrp="1"/>
          </p:cNvSpPr>
          <p:nvPr>
            <p:ph type="sldNum" sz="quarter" idx="5"/>
          </p:nvPr>
        </p:nvSpPr>
        <p:spPr/>
        <p:txBody>
          <a:bodyPr/>
          <a:lstStyle/>
          <a:p>
            <a:fld id="{66879EF0-6F02-42D4-AABA-25BCB16209DD}" type="slidenum">
              <a:rPr lang="hr-HR" smtClean="0"/>
              <a:t>73</a:t>
            </a:fld>
            <a:endParaRPr lang="hr-HR"/>
          </a:p>
        </p:txBody>
      </p:sp>
    </p:spTree>
    <p:extLst>
      <p:ext uri="{BB962C8B-B14F-4D97-AF65-F5344CB8AC3E}">
        <p14:creationId xmlns:p14="http://schemas.microsoft.com/office/powerpoint/2010/main" val="262075438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dirty="0"/>
          </a:p>
        </p:txBody>
      </p:sp>
      <p:sp>
        <p:nvSpPr>
          <p:cNvPr id="4" name="Slide Number Placeholder 3"/>
          <p:cNvSpPr>
            <a:spLocks noGrp="1"/>
          </p:cNvSpPr>
          <p:nvPr>
            <p:ph type="sldNum" sz="quarter" idx="5"/>
          </p:nvPr>
        </p:nvSpPr>
        <p:spPr/>
        <p:txBody>
          <a:bodyPr/>
          <a:lstStyle/>
          <a:p>
            <a:fld id="{66879EF0-6F02-42D4-AABA-25BCB16209DD}" type="slidenum">
              <a:rPr lang="hr-HR" smtClean="0"/>
              <a:t>74</a:t>
            </a:fld>
            <a:endParaRPr lang="hr-HR"/>
          </a:p>
        </p:txBody>
      </p:sp>
    </p:spTree>
    <p:extLst>
      <p:ext uri="{BB962C8B-B14F-4D97-AF65-F5344CB8AC3E}">
        <p14:creationId xmlns:p14="http://schemas.microsoft.com/office/powerpoint/2010/main" val="267851771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dirty="0"/>
          </a:p>
        </p:txBody>
      </p:sp>
      <p:sp>
        <p:nvSpPr>
          <p:cNvPr id="4" name="Slide Number Placeholder 3"/>
          <p:cNvSpPr>
            <a:spLocks noGrp="1"/>
          </p:cNvSpPr>
          <p:nvPr>
            <p:ph type="sldNum" sz="quarter" idx="5"/>
          </p:nvPr>
        </p:nvSpPr>
        <p:spPr/>
        <p:txBody>
          <a:bodyPr/>
          <a:lstStyle/>
          <a:p>
            <a:fld id="{66879EF0-6F02-42D4-AABA-25BCB16209DD}" type="slidenum">
              <a:rPr lang="hr-HR" smtClean="0"/>
              <a:t>75</a:t>
            </a:fld>
            <a:endParaRPr lang="hr-HR"/>
          </a:p>
        </p:txBody>
      </p:sp>
    </p:spTree>
    <p:extLst>
      <p:ext uri="{BB962C8B-B14F-4D97-AF65-F5344CB8AC3E}">
        <p14:creationId xmlns:p14="http://schemas.microsoft.com/office/powerpoint/2010/main" val="323607076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a:p>
        </p:txBody>
      </p:sp>
      <p:sp>
        <p:nvSpPr>
          <p:cNvPr id="4" name="Slide Number Placeholder 3"/>
          <p:cNvSpPr>
            <a:spLocks noGrp="1"/>
          </p:cNvSpPr>
          <p:nvPr>
            <p:ph type="sldNum" sz="quarter" idx="5"/>
          </p:nvPr>
        </p:nvSpPr>
        <p:spPr/>
        <p:txBody>
          <a:bodyPr/>
          <a:lstStyle/>
          <a:p>
            <a:fld id="{A2FBA846-FC6F-4CCF-94EE-02FBD87094A7}" type="slidenum">
              <a:rPr lang="hr-HR" smtClean="0"/>
              <a:t>76</a:t>
            </a:fld>
            <a:endParaRPr lang="hr-HR"/>
          </a:p>
        </p:txBody>
      </p:sp>
    </p:spTree>
    <p:extLst>
      <p:ext uri="{BB962C8B-B14F-4D97-AF65-F5344CB8AC3E}">
        <p14:creationId xmlns:p14="http://schemas.microsoft.com/office/powerpoint/2010/main" val="7882565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HR" dirty="0"/>
          </a:p>
        </p:txBody>
      </p:sp>
      <p:sp>
        <p:nvSpPr>
          <p:cNvPr id="4" name="Slide Number Placeholder 3"/>
          <p:cNvSpPr>
            <a:spLocks noGrp="1"/>
          </p:cNvSpPr>
          <p:nvPr>
            <p:ph type="sldNum" sz="quarter" idx="5"/>
          </p:nvPr>
        </p:nvSpPr>
        <p:spPr/>
        <p:txBody>
          <a:bodyPr/>
          <a:lstStyle/>
          <a:p>
            <a:fld id="{66879EF0-6F02-42D4-AABA-25BCB16209DD}" type="slidenum">
              <a:rPr lang="hr-HR" smtClean="0"/>
              <a:t>77</a:t>
            </a:fld>
            <a:endParaRPr lang="hr-HR"/>
          </a:p>
        </p:txBody>
      </p:sp>
    </p:spTree>
    <p:extLst>
      <p:ext uri="{BB962C8B-B14F-4D97-AF65-F5344CB8AC3E}">
        <p14:creationId xmlns:p14="http://schemas.microsoft.com/office/powerpoint/2010/main" val="124061458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a:p>
        </p:txBody>
      </p:sp>
      <p:sp>
        <p:nvSpPr>
          <p:cNvPr id="4" name="Slide Number Placeholder 3"/>
          <p:cNvSpPr>
            <a:spLocks noGrp="1"/>
          </p:cNvSpPr>
          <p:nvPr>
            <p:ph type="sldNum" sz="quarter" idx="5"/>
          </p:nvPr>
        </p:nvSpPr>
        <p:spPr/>
        <p:txBody>
          <a:bodyPr/>
          <a:lstStyle/>
          <a:p>
            <a:fld id="{A2FBA846-FC6F-4CCF-94EE-02FBD87094A7}" type="slidenum">
              <a:rPr lang="hr-HR" smtClean="0"/>
              <a:t>78</a:t>
            </a:fld>
            <a:endParaRPr lang="hr-HR"/>
          </a:p>
        </p:txBody>
      </p:sp>
    </p:spTree>
    <p:extLst>
      <p:ext uri="{BB962C8B-B14F-4D97-AF65-F5344CB8AC3E}">
        <p14:creationId xmlns:p14="http://schemas.microsoft.com/office/powerpoint/2010/main" val="110094585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dirty="0"/>
          </a:p>
        </p:txBody>
      </p:sp>
      <p:sp>
        <p:nvSpPr>
          <p:cNvPr id="4" name="Slide Number Placeholder 3"/>
          <p:cNvSpPr>
            <a:spLocks noGrp="1"/>
          </p:cNvSpPr>
          <p:nvPr>
            <p:ph type="sldNum" sz="quarter" idx="5"/>
          </p:nvPr>
        </p:nvSpPr>
        <p:spPr/>
        <p:txBody>
          <a:bodyPr/>
          <a:lstStyle/>
          <a:p>
            <a:fld id="{66879EF0-6F02-42D4-AABA-25BCB16209DD}" type="slidenum">
              <a:rPr lang="hr-HR" smtClean="0"/>
              <a:t>79</a:t>
            </a:fld>
            <a:endParaRPr lang="hr-HR"/>
          </a:p>
        </p:txBody>
      </p:sp>
    </p:spTree>
    <p:extLst>
      <p:ext uri="{BB962C8B-B14F-4D97-AF65-F5344CB8AC3E}">
        <p14:creationId xmlns:p14="http://schemas.microsoft.com/office/powerpoint/2010/main" val="7661163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a:p>
        </p:txBody>
      </p:sp>
      <p:sp>
        <p:nvSpPr>
          <p:cNvPr id="4" name="Slide Number Placeholder 3"/>
          <p:cNvSpPr>
            <a:spLocks noGrp="1"/>
          </p:cNvSpPr>
          <p:nvPr>
            <p:ph type="sldNum" sz="quarter" idx="5"/>
          </p:nvPr>
        </p:nvSpPr>
        <p:spPr/>
        <p:txBody>
          <a:bodyPr/>
          <a:lstStyle/>
          <a:p>
            <a:fld id="{A2FBA846-FC6F-4CCF-94EE-02FBD87094A7}" type="slidenum">
              <a:rPr lang="hr-HR" smtClean="0"/>
              <a:t>8</a:t>
            </a:fld>
            <a:endParaRPr lang="hr-HR"/>
          </a:p>
        </p:txBody>
      </p:sp>
    </p:spTree>
    <p:extLst>
      <p:ext uri="{BB962C8B-B14F-4D97-AF65-F5344CB8AC3E}">
        <p14:creationId xmlns:p14="http://schemas.microsoft.com/office/powerpoint/2010/main" val="350937453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45E6AA-5163-721A-2999-A5C06DFA71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375648-5E10-E5D2-1D45-5631913784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D5E78D-5AF8-6BA7-18A4-332AD8AA127C}"/>
              </a:ext>
            </a:extLst>
          </p:cNvPr>
          <p:cNvSpPr>
            <a:spLocks noGrp="1"/>
          </p:cNvSpPr>
          <p:nvPr>
            <p:ph type="body" idx="1"/>
          </p:nvPr>
        </p:nvSpPr>
        <p:spPr/>
        <p:txBody>
          <a:bodyPr/>
          <a:lstStyle/>
          <a:p>
            <a:endParaRPr lang="hr-HR" dirty="0"/>
          </a:p>
        </p:txBody>
      </p:sp>
      <p:sp>
        <p:nvSpPr>
          <p:cNvPr id="4" name="Slide Number Placeholder 3">
            <a:extLst>
              <a:ext uri="{FF2B5EF4-FFF2-40B4-BE49-F238E27FC236}">
                <a16:creationId xmlns:a16="http://schemas.microsoft.com/office/drawing/2014/main" id="{0FB1B0C0-FCFF-CFC4-4E3E-5B050A5AA8C0}"/>
              </a:ext>
            </a:extLst>
          </p:cNvPr>
          <p:cNvSpPr>
            <a:spLocks noGrp="1"/>
          </p:cNvSpPr>
          <p:nvPr>
            <p:ph type="sldNum" sz="quarter" idx="5"/>
          </p:nvPr>
        </p:nvSpPr>
        <p:spPr/>
        <p:txBody>
          <a:bodyPr/>
          <a:lstStyle/>
          <a:p>
            <a:fld id="{66879EF0-6F02-42D4-AABA-25BCB16209DD}" type="slidenum">
              <a:rPr lang="hr-HR" smtClean="0"/>
              <a:t>80</a:t>
            </a:fld>
            <a:endParaRPr lang="hr-HR"/>
          </a:p>
        </p:txBody>
      </p:sp>
    </p:spTree>
    <p:extLst>
      <p:ext uri="{BB962C8B-B14F-4D97-AF65-F5344CB8AC3E}">
        <p14:creationId xmlns:p14="http://schemas.microsoft.com/office/powerpoint/2010/main" val="131549764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a:p>
        </p:txBody>
      </p:sp>
      <p:sp>
        <p:nvSpPr>
          <p:cNvPr id="4" name="Slide Number Placeholder 3"/>
          <p:cNvSpPr>
            <a:spLocks noGrp="1"/>
          </p:cNvSpPr>
          <p:nvPr>
            <p:ph type="sldNum" sz="quarter" idx="5"/>
          </p:nvPr>
        </p:nvSpPr>
        <p:spPr/>
        <p:txBody>
          <a:bodyPr/>
          <a:lstStyle/>
          <a:p>
            <a:fld id="{A2FBA846-FC6F-4CCF-94EE-02FBD87094A7}" type="slidenum">
              <a:rPr lang="hr-HR" smtClean="0"/>
              <a:t>81</a:t>
            </a:fld>
            <a:endParaRPr lang="hr-HR"/>
          </a:p>
        </p:txBody>
      </p:sp>
    </p:spTree>
    <p:extLst>
      <p:ext uri="{BB962C8B-B14F-4D97-AF65-F5344CB8AC3E}">
        <p14:creationId xmlns:p14="http://schemas.microsoft.com/office/powerpoint/2010/main" val="172631883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a:p>
        </p:txBody>
      </p:sp>
      <p:sp>
        <p:nvSpPr>
          <p:cNvPr id="4" name="Slide Number Placeholder 3"/>
          <p:cNvSpPr>
            <a:spLocks noGrp="1"/>
          </p:cNvSpPr>
          <p:nvPr>
            <p:ph type="sldNum" sz="quarter" idx="5"/>
          </p:nvPr>
        </p:nvSpPr>
        <p:spPr/>
        <p:txBody>
          <a:bodyPr/>
          <a:lstStyle/>
          <a:p>
            <a:fld id="{A2FBA846-FC6F-4CCF-94EE-02FBD87094A7}" type="slidenum">
              <a:rPr lang="hr-HR" smtClean="0"/>
              <a:t>82</a:t>
            </a:fld>
            <a:endParaRPr lang="hr-HR"/>
          </a:p>
        </p:txBody>
      </p:sp>
    </p:spTree>
    <p:extLst>
      <p:ext uri="{BB962C8B-B14F-4D97-AF65-F5344CB8AC3E}">
        <p14:creationId xmlns:p14="http://schemas.microsoft.com/office/powerpoint/2010/main" val="365241805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a:p>
        </p:txBody>
      </p:sp>
      <p:sp>
        <p:nvSpPr>
          <p:cNvPr id="4" name="Slide Number Placeholder 3"/>
          <p:cNvSpPr>
            <a:spLocks noGrp="1"/>
          </p:cNvSpPr>
          <p:nvPr>
            <p:ph type="sldNum" sz="quarter" idx="5"/>
          </p:nvPr>
        </p:nvSpPr>
        <p:spPr/>
        <p:txBody>
          <a:bodyPr/>
          <a:lstStyle/>
          <a:p>
            <a:fld id="{A2FBA846-FC6F-4CCF-94EE-02FBD87094A7}" type="slidenum">
              <a:rPr lang="hr-HR" smtClean="0"/>
              <a:t>83</a:t>
            </a:fld>
            <a:endParaRPr lang="hr-HR"/>
          </a:p>
        </p:txBody>
      </p:sp>
    </p:spTree>
    <p:extLst>
      <p:ext uri="{BB962C8B-B14F-4D97-AF65-F5344CB8AC3E}">
        <p14:creationId xmlns:p14="http://schemas.microsoft.com/office/powerpoint/2010/main" val="429033440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a:p>
        </p:txBody>
      </p:sp>
      <p:sp>
        <p:nvSpPr>
          <p:cNvPr id="4" name="Slide Number Placeholder 3"/>
          <p:cNvSpPr>
            <a:spLocks noGrp="1"/>
          </p:cNvSpPr>
          <p:nvPr>
            <p:ph type="sldNum" sz="quarter" idx="5"/>
          </p:nvPr>
        </p:nvSpPr>
        <p:spPr/>
        <p:txBody>
          <a:bodyPr/>
          <a:lstStyle/>
          <a:p>
            <a:fld id="{A2FBA846-FC6F-4CCF-94EE-02FBD87094A7}" type="slidenum">
              <a:rPr lang="hr-HR" smtClean="0"/>
              <a:t>84</a:t>
            </a:fld>
            <a:endParaRPr lang="hr-HR"/>
          </a:p>
        </p:txBody>
      </p:sp>
    </p:spTree>
    <p:extLst>
      <p:ext uri="{BB962C8B-B14F-4D97-AF65-F5344CB8AC3E}">
        <p14:creationId xmlns:p14="http://schemas.microsoft.com/office/powerpoint/2010/main" val="258671713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a:p>
        </p:txBody>
      </p:sp>
      <p:sp>
        <p:nvSpPr>
          <p:cNvPr id="4" name="Slide Number Placeholder 3"/>
          <p:cNvSpPr>
            <a:spLocks noGrp="1"/>
          </p:cNvSpPr>
          <p:nvPr>
            <p:ph type="sldNum" sz="quarter" idx="5"/>
          </p:nvPr>
        </p:nvSpPr>
        <p:spPr/>
        <p:txBody>
          <a:bodyPr/>
          <a:lstStyle/>
          <a:p>
            <a:fld id="{A2FBA846-FC6F-4CCF-94EE-02FBD87094A7}" type="slidenum">
              <a:rPr lang="hr-HR" smtClean="0"/>
              <a:t>85</a:t>
            </a:fld>
            <a:endParaRPr lang="hr-HR"/>
          </a:p>
        </p:txBody>
      </p:sp>
    </p:spTree>
    <p:extLst>
      <p:ext uri="{BB962C8B-B14F-4D97-AF65-F5344CB8AC3E}">
        <p14:creationId xmlns:p14="http://schemas.microsoft.com/office/powerpoint/2010/main" val="333882085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dirty="0"/>
          </a:p>
        </p:txBody>
      </p:sp>
      <p:sp>
        <p:nvSpPr>
          <p:cNvPr id="4" name="Slide Number Placeholder 3"/>
          <p:cNvSpPr>
            <a:spLocks noGrp="1"/>
          </p:cNvSpPr>
          <p:nvPr>
            <p:ph type="sldNum" sz="quarter" idx="5"/>
          </p:nvPr>
        </p:nvSpPr>
        <p:spPr/>
        <p:txBody>
          <a:bodyPr/>
          <a:lstStyle/>
          <a:p>
            <a:fld id="{66879EF0-6F02-42D4-AABA-25BCB16209DD}" type="slidenum">
              <a:rPr lang="hr-HR" smtClean="0"/>
              <a:t>86</a:t>
            </a:fld>
            <a:endParaRPr lang="hr-HR"/>
          </a:p>
        </p:txBody>
      </p:sp>
    </p:spTree>
    <p:extLst>
      <p:ext uri="{BB962C8B-B14F-4D97-AF65-F5344CB8AC3E}">
        <p14:creationId xmlns:p14="http://schemas.microsoft.com/office/powerpoint/2010/main" val="421764040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a:p>
        </p:txBody>
      </p:sp>
      <p:sp>
        <p:nvSpPr>
          <p:cNvPr id="4" name="Slide Number Placeholder 3"/>
          <p:cNvSpPr>
            <a:spLocks noGrp="1"/>
          </p:cNvSpPr>
          <p:nvPr>
            <p:ph type="sldNum" sz="quarter" idx="5"/>
          </p:nvPr>
        </p:nvSpPr>
        <p:spPr/>
        <p:txBody>
          <a:bodyPr/>
          <a:lstStyle/>
          <a:p>
            <a:fld id="{A2FBA846-FC6F-4CCF-94EE-02FBD87094A7}" type="slidenum">
              <a:rPr lang="hr-HR" smtClean="0"/>
              <a:t>87</a:t>
            </a:fld>
            <a:endParaRPr lang="hr-HR"/>
          </a:p>
        </p:txBody>
      </p:sp>
    </p:spTree>
    <p:extLst>
      <p:ext uri="{BB962C8B-B14F-4D97-AF65-F5344CB8AC3E}">
        <p14:creationId xmlns:p14="http://schemas.microsoft.com/office/powerpoint/2010/main" val="315667087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a:p>
        </p:txBody>
      </p:sp>
      <p:sp>
        <p:nvSpPr>
          <p:cNvPr id="4" name="Slide Number Placeholder 3"/>
          <p:cNvSpPr>
            <a:spLocks noGrp="1"/>
          </p:cNvSpPr>
          <p:nvPr>
            <p:ph type="sldNum" sz="quarter" idx="5"/>
          </p:nvPr>
        </p:nvSpPr>
        <p:spPr/>
        <p:txBody>
          <a:bodyPr/>
          <a:lstStyle/>
          <a:p>
            <a:fld id="{A2FBA846-FC6F-4CCF-94EE-02FBD87094A7}" type="slidenum">
              <a:rPr lang="hr-HR" smtClean="0"/>
              <a:t>88</a:t>
            </a:fld>
            <a:endParaRPr lang="hr-HR"/>
          </a:p>
        </p:txBody>
      </p:sp>
    </p:spTree>
    <p:extLst>
      <p:ext uri="{BB962C8B-B14F-4D97-AF65-F5344CB8AC3E}">
        <p14:creationId xmlns:p14="http://schemas.microsoft.com/office/powerpoint/2010/main" val="163969987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dirty="0"/>
          </a:p>
        </p:txBody>
      </p:sp>
      <p:sp>
        <p:nvSpPr>
          <p:cNvPr id="4" name="Slide Number Placeholder 3"/>
          <p:cNvSpPr>
            <a:spLocks noGrp="1"/>
          </p:cNvSpPr>
          <p:nvPr>
            <p:ph type="sldNum" sz="quarter" idx="5"/>
          </p:nvPr>
        </p:nvSpPr>
        <p:spPr/>
        <p:txBody>
          <a:bodyPr/>
          <a:lstStyle/>
          <a:p>
            <a:fld id="{66879EF0-6F02-42D4-AABA-25BCB16209DD}" type="slidenum">
              <a:rPr lang="hr-HR" smtClean="0"/>
              <a:t>89</a:t>
            </a:fld>
            <a:endParaRPr lang="hr-HR"/>
          </a:p>
        </p:txBody>
      </p:sp>
    </p:spTree>
    <p:extLst>
      <p:ext uri="{BB962C8B-B14F-4D97-AF65-F5344CB8AC3E}">
        <p14:creationId xmlns:p14="http://schemas.microsoft.com/office/powerpoint/2010/main" val="35851540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a:p>
        </p:txBody>
      </p:sp>
      <p:sp>
        <p:nvSpPr>
          <p:cNvPr id="4" name="Slide Number Placeholder 3"/>
          <p:cNvSpPr>
            <a:spLocks noGrp="1"/>
          </p:cNvSpPr>
          <p:nvPr>
            <p:ph type="sldNum" sz="quarter" idx="5"/>
          </p:nvPr>
        </p:nvSpPr>
        <p:spPr/>
        <p:txBody>
          <a:bodyPr/>
          <a:lstStyle/>
          <a:p>
            <a:fld id="{A2FBA846-FC6F-4CCF-94EE-02FBD87094A7}" type="slidenum">
              <a:rPr lang="hr-HR" smtClean="0"/>
              <a:t>9</a:t>
            </a:fld>
            <a:endParaRPr lang="hr-HR"/>
          </a:p>
        </p:txBody>
      </p:sp>
    </p:spTree>
    <p:extLst>
      <p:ext uri="{BB962C8B-B14F-4D97-AF65-F5344CB8AC3E}">
        <p14:creationId xmlns:p14="http://schemas.microsoft.com/office/powerpoint/2010/main" val="347577010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a:p>
        </p:txBody>
      </p:sp>
      <p:sp>
        <p:nvSpPr>
          <p:cNvPr id="4" name="Slide Number Placeholder 3"/>
          <p:cNvSpPr>
            <a:spLocks noGrp="1"/>
          </p:cNvSpPr>
          <p:nvPr>
            <p:ph type="sldNum" sz="quarter" idx="5"/>
          </p:nvPr>
        </p:nvSpPr>
        <p:spPr/>
        <p:txBody>
          <a:bodyPr/>
          <a:lstStyle/>
          <a:p>
            <a:fld id="{A2FBA846-FC6F-4CCF-94EE-02FBD87094A7}" type="slidenum">
              <a:rPr lang="hr-HR" smtClean="0"/>
              <a:t>90</a:t>
            </a:fld>
            <a:endParaRPr lang="hr-HR"/>
          </a:p>
        </p:txBody>
      </p:sp>
    </p:spTree>
    <p:extLst>
      <p:ext uri="{BB962C8B-B14F-4D97-AF65-F5344CB8AC3E}">
        <p14:creationId xmlns:p14="http://schemas.microsoft.com/office/powerpoint/2010/main" val="107876273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a:p>
        </p:txBody>
      </p:sp>
      <p:sp>
        <p:nvSpPr>
          <p:cNvPr id="4" name="Slide Number Placeholder 3"/>
          <p:cNvSpPr>
            <a:spLocks noGrp="1"/>
          </p:cNvSpPr>
          <p:nvPr>
            <p:ph type="sldNum" sz="quarter" idx="5"/>
          </p:nvPr>
        </p:nvSpPr>
        <p:spPr/>
        <p:txBody>
          <a:bodyPr/>
          <a:lstStyle/>
          <a:p>
            <a:fld id="{A2FBA846-FC6F-4CCF-94EE-02FBD87094A7}" type="slidenum">
              <a:rPr lang="hr-HR" smtClean="0"/>
              <a:t>91</a:t>
            </a:fld>
            <a:endParaRPr lang="hr-HR"/>
          </a:p>
        </p:txBody>
      </p:sp>
    </p:spTree>
    <p:extLst>
      <p:ext uri="{BB962C8B-B14F-4D97-AF65-F5344CB8AC3E}">
        <p14:creationId xmlns:p14="http://schemas.microsoft.com/office/powerpoint/2010/main" val="1301128905"/>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a:p>
        </p:txBody>
      </p:sp>
      <p:sp>
        <p:nvSpPr>
          <p:cNvPr id="4" name="Slide Number Placeholder 3"/>
          <p:cNvSpPr>
            <a:spLocks noGrp="1"/>
          </p:cNvSpPr>
          <p:nvPr>
            <p:ph type="sldNum" sz="quarter" idx="5"/>
          </p:nvPr>
        </p:nvSpPr>
        <p:spPr/>
        <p:txBody>
          <a:bodyPr/>
          <a:lstStyle/>
          <a:p>
            <a:fld id="{A2FBA846-FC6F-4CCF-94EE-02FBD87094A7}" type="slidenum">
              <a:rPr lang="hr-HR" smtClean="0"/>
              <a:t>92</a:t>
            </a:fld>
            <a:endParaRPr lang="hr-HR"/>
          </a:p>
        </p:txBody>
      </p:sp>
    </p:spTree>
    <p:extLst>
      <p:ext uri="{BB962C8B-B14F-4D97-AF65-F5344CB8AC3E}">
        <p14:creationId xmlns:p14="http://schemas.microsoft.com/office/powerpoint/2010/main" val="1956799869"/>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a:p>
        </p:txBody>
      </p:sp>
      <p:sp>
        <p:nvSpPr>
          <p:cNvPr id="4" name="Slide Number Placeholder 3"/>
          <p:cNvSpPr>
            <a:spLocks noGrp="1"/>
          </p:cNvSpPr>
          <p:nvPr>
            <p:ph type="sldNum" sz="quarter" idx="5"/>
          </p:nvPr>
        </p:nvSpPr>
        <p:spPr/>
        <p:txBody>
          <a:bodyPr/>
          <a:lstStyle/>
          <a:p>
            <a:fld id="{A2FBA846-FC6F-4CCF-94EE-02FBD87094A7}" type="slidenum">
              <a:rPr lang="hr-HR" smtClean="0"/>
              <a:t>93</a:t>
            </a:fld>
            <a:endParaRPr lang="hr-HR"/>
          </a:p>
        </p:txBody>
      </p:sp>
    </p:spTree>
    <p:extLst>
      <p:ext uri="{BB962C8B-B14F-4D97-AF65-F5344CB8AC3E}">
        <p14:creationId xmlns:p14="http://schemas.microsoft.com/office/powerpoint/2010/main" val="4250869360"/>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a:p>
        </p:txBody>
      </p:sp>
      <p:sp>
        <p:nvSpPr>
          <p:cNvPr id="4" name="Slide Number Placeholder 3"/>
          <p:cNvSpPr>
            <a:spLocks noGrp="1"/>
          </p:cNvSpPr>
          <p:nvPr>
            <p:ph type="sldNum" sz="quarter" idx="5"/>
          </p:nvPr>
        </p:nvSpPr>
        <p:spPr/>
        <p:txBody>
          <a:bodyPr/>
          <a:lstStyle/>
          <a:p>
            <a:fld id="{A2FBA846-FC6F-4CCF-94EE-02FBD87094A7}" type="slidenum">
              <a:rPr lang="hr-HR" smtClean="0"/>
              <a:t>94</a:t>
            </a:fld>
            <a:endParaRPr lang="hr-HR"/>
          </a:p>
        </p:txBody>
      </p:sp>
    </p:spTree>
    <p:extLst>
      <p:ext uri="{BB962C8B-B14F-4D97-AF65-F5344CB8AC3E}">
        <p14:creationId xmlns:p14="http://schemas.microsoft.com/office/powerpoint/2010/main" val="3936344859"/>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a:p>
        </p:txBody>
      </p:sp>
      <p:sp>
        <p:nvSpPr>
          <p:cNvPr id="4" name="Slide Number Placeholder 3"/>
          <p:cNvSpPr>
            <a:spLocks noGrp="1"/>
          </p:cNvSpPr>
          <p:nvPr>
            <p:ph type="sldNum" sz="quarter" idx="5"/>
          </p:nvPr>
        </p:nvSpPr>
        <p:spPr/>
        <p:txBody>
          <a:bodyPr/>
          <a:lstStyle/>
          <a:p>
            <a:fld id="{A2FBA846-FC6F-4CCF-94EE-02FBD87094A7}" type="slidenum">
              <a:rPr lang="hr-HR" smtClean="0"/>
              <a:t>95</a:t>
            </a:fld>
            <a:endParaRPr lang="hr-HR"/>
          </a:p>
        </p:txBody>
      </p:sp>
    </p:spTree>
    <p:extLst>
      <p:ext uri="{BB962C8B-B14F-4D97-AF65-F5344CB8AC3E}">
        <p14:creationId xmlns:p14="http://schemas.microsoft.com/office/powerpoint/2010/main" val="3528805317"/>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a:t>Prije nego što počnete pisati, morate detaljno proučiti ciljeve i prioritete programa LIFE. Vaš projekt mora jasno i mjerljivo doprinijeti jednom ili više ciljeva programa, a ne samo vašoj lokalnoj zajednici ili organizaciji. </a:t>
            </a:r>
          </a:p>
        </p:txBody>
      </p:sp>
      <p:sp>
        <p:nvSpPr>
          <p:cNvPr id="4" name="Slide Number Placeholder 3"/>
          <p:cNvSpPr>
            <a:spLocks noGrp="1"/>
          </p:cNvSpPr>
          <p:nvPr>
            <p:ph type="sldNum" sz="quarter" idx="5"/>
          </p:nvPr>
        </p:nvSpPr>
        <p:spPr/>
        <p:txBody>
          <a:bodyPr/>
          <a:lstStyle/>
          <a:p>
            <a:fld id="{A2FBA846-FC6F-4CCF-94EE-02FBD87094A7}" type="slidenum">
              <a:rPr lang="hr-HR" smtClean="0"/>
              <a:t>96</a:t>
            </a:fld>
            <a:endParaRPr lang="hr-HR"/>
          </a:p>
        </p:txBody>
      </p:sp>
    </p:spTree>
    <p:extLst>
      <p:ext uri="{BB962C8B-B14F-4D97-AF65-F5344CB8AC3E}">
        <p14:creationId xmlns:p14="http://schemas.microsoft.com/office/powerpoint/2010/main" val="477876062"/>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a:t>LIFE projekti trebaju imati </a:t>
            </a:r>
            <a:r>
              <a:rPr lang="hr-HR" b="1"/>
              <a:t>inovativan ili demonstracijski karakter</a:t>
            </a:r>
            <a:r>
              <a:rPr lang="hr-HR"/>
              <a:t>, što znači da se radi o novim tehnikama, metodama ili pristupima koji se mogu replicirati u drugim regijama ili zemljama EU-a.</a:t>
            </a:r>
          </a:p>
        </p:txBody>
      </p:sp>
      <p:sp>
        <p:nvSpPr>
          <p:cNvPr id="4" name="Slide Number Placeholder 3"/>
          <p:cNvSpPr>
            <a:spLocks noGrp="1"/>
          </p:cNvSpPr>
          <p:nvPr>
            <p:ph type="sldNum" sz="quarter" idx="5"/>
          </p:nvPr>
        </p:nvSpPr>
        <p:spPr/>
        <p:txBody>
          <a:bodyPr/>
          <a:lstStyle/>
          <a:p>
            <a:fld id="{A2FBA846-FC6F-4CCF-94EE-02FBD87094A7}" type="slidenum">
              <a:rPr lang="hr-HR" smtClean="0"/>
              <a:t>97</a:t>
            </a:fld>
            <a:endParaRPr lang="hr-HR"/>
          </a:p>
        </p:txBody>
      </p:sp>
    </p:spTree>
    <p:extLst>
      <p:ext uri="{BB962C8B-B14F-4D97-AF65-F5344CB8AC3E}">
        <p14:creationId xmlns:p14="http://schemas.microsoft.com/office/powerpoint/2010/main" val="356786139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a:t>Ciljevi moraju biti </a:t>
            </a:r>
            <a:r>
              <a:rPr lang="hr-HR" b="1"/>
              <a:t>SMART</a:t>
            </a:r>
            <a:r>
              <a:rPr lang="hr-HR"/>
              <a:t> (Specifični, Mjerljivi, Ostvarivi, Relevantni, Vremenski ograničeni).</a:t>
            </a:r>
          </a:p>
        </p:txBody>
      </p:sp>
      <p:sp>
        <p:nvSpPr>
          <p:cNvPr id="4" name="Slide Number Placeholder 3"/>
          <p:cNvSpPr>
            <a:spLocks noGrp="1"/>
          </p:cNvSpPr>
          <p:nvPr>
            <p:ph type="sldNum" sz="quarter" idx="5"/>
          </p:nvPr>
        </p:nvSpPr>
        <p:spPr/>
        <p:txBody>
          <a:bodyPr/>
          <a:lstStyle/>
          <a:p>
            <a:fld id="{A2FBA846-FC6F-4CCF-94EE-02FBD87094A7}" type="slidenum">
              <a:rPr lang="hr-HR" smtClean="0"/>
              <a:t>98</a:t>
            </a:fld>
            <a:endParaRPr lang="hr-HR"/>
          </a:p>
        </p:txBody>
      </p:sp>
    </p:spTree>
    <p:extLst>
      <p:ext uri="{BB962C8B-B14F-4D97-AF65-F5344CB8AC3E}">
        <p14:creationId xmlns:p14="http://schemas.microsoft.com/office/powerpoint/2010/main" val="1877068766"/>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a:p>
        </p:txBody>
      </p:sp>
      <p:sp>
        <p:nvSpPr>
          <p:cNvPr id="4" name="Slide Number Placeholder 3"/>
          <p:cNvSpPr>
            <a:spLocks noGrp="1"/>
          </p:cNvSpPr>
          <p:nvPr>
            <p:ph type="sldNum" sz="quarter" idx="5"/>
          </p:nvPr>
        </p:nvSpPr>
        <p:spPr/>
        <p:txBody>
          <a:bodyPr/>
          <a:lstStyle/>
          <a:p>
            <a:fld id="{A2FBA846-FC6F-4CCF-94EE-02FBD87094A7}" type="slidenum">
              <a:rPr lang="hr-HR" smtClean="0"/>
              <a:t>99</a:t>
            </a:fld>
            <a:endParaRPr lang="hr-HR"/>
          </a:p>
        </p:txBody>
      </p:sp>
    </p:spTree>
    <p:extLst>
      <p:ext uri="{BB962C8B-B14F-4D97-AF65-F5344CB8AC3E}">
        <p14:creationId xmlns:p14="http://schemas.microsoft.com/office/powerpoint/2010/main" val="172744850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5.jpe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C7423-B063-4BF6-B650-52A60585C96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451B3D5-8381-4614-AF3A-65E2ABF2F57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8A396C2-A45E-4666-B0DE-73C3D1E5A0D7}"/>
              </a:ext>
            </a:extLst>
          </p:cNvPr>
          <p:cNvSpPr>
            <a:spLocks noGrp="1"/>
          </p:cNvSpPr>
          <p:nvPr>
            <p:ph type="dt" sz="half" idx="10"/>
          </p:nvPr>
        </p:nvSpPr>
        <p:spPr/>
        <p:txBody>
          <a:bodyPr/>
          <a:lstStyle/>
          <a:p>
            <a:fld id="{B2E6E5F4-2F93-4057-87D8-81BBC2516716}" type="datetimeFigureOut">
              <a:rPr lang="en-US" smtClean="0"/>
              <a:pPr/>
              <a:t>8/29/2025</a:t>
            </a:fld>
            <a:endParaRPr lang="en-US"/>
          </a:p>
        </p:txBody>
      </p:sp>
      <p:sp>
        <p:nvSpPr>
          <p:cNvPr id="5" name="Footer Placeholder 4">
            <a:extLst>
              <a:ext uri="{FF2B5EF4-FFF2-40B4-BE49-F238E27FC236}">
                <a16:creationId xmlns:a16="http://schemas.microsoft.com/office/drawing/2014/main" id="{1793D025-D9A8-4CBD-B4EE-C68582D4CA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4B6FFE-89F0-4CE5-AE9D-5EF822DBB3BE}"/>
              </a:ext>
            </a:extLst>
          </p:cNvPr>
          <p:cNvSpPr>
            <a:spLocks noGrp="1"/>
          </p:cNvSpPr>
          <p:nvPr>
            <p:ph type="sldNum" sz="quarter" idx="12"/>
          </p:nvPr>
        </p:nvSpPr>
        <p:spPr/>
        <p:txBody>
          <a:bodyPr/>
          <a:lstStyle/>
          <a:p>
            <a:fld id="{9F6D9F7F-9F7B-4D5B-84B1-ECA974A09AB9}" type="slidenum">
              <a:rPr lang="en-US" smtClean="0"/>
              <a:pPr/>
              <a:t>‹#›</a:t>
            </a:fld>
            <a:endParaRPr lang="en-US"/>
          </a:p>
        </p:txBody>
      </p:sp>
      <p:pic>
        <p:nvPicPr>
          <p:cNvPr id="1027" name="Slika 5">
            <a:extLst>
              <a:ext uri="{FF2B5EF4-FFF2-40B4-BE49-F238E27FC236}">
                <a16:creationId xmlns:a16="http://schemas.microsoft.com/office/drawing/2014/main" id="{A36B754C-7D23-4D0B-91A2-90B763685AB3}"/>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554788" y="96738"/>
            <a:ext cx="911509" cy="9335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Slika 6">
            <a:extLst>
              <a:ext uri="{FF2B5EF4-FFF2-40B4-BE49-F238E27FC236}">
                <a16:creationId xmlns:a16="http://schemas.microsoft.com/office/drawing/2014/main" id="{EC296F2E-FEB6-4DF0-8E68-C75BD2C7CED3}"/>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668000" y="10670"/>
            <a:ext cx="1515878" cy="109621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25643B3F-4ADC-97C2-5B15-287F8103DF0B}"/>
              </a:ext>
            </a:extLst>
          </p:cNvPr>
          <p:cNvPicPr>
            <a:picLocks noChangeAspect="1"/>
          </p:cNvPicPr>
          <p:nvPr userDrawn="1"/>
        </p:nvPicPr>
        <p:blipFill>
          <a:blip r:embed="rId4"/>
          <a:stretch>
            <a:fillRect/>
          </a:stretch>
        </p:blipFill>
        <p:spPr>
          <a:xfrm>
            <a:off x="55881" y="73979"/>
            <a:ext cx="2651458" cy="763509"/>
          </a:xfrm>
          <a:prstGeom prst="rect">
            <a:avLst/>
          </a:prstGeom>
        </p:spPr>
      </p:pic>
    </p:spTree>
    <p:extLst>
      <p:ext uri="{BB962C8B-B14F-4D97-AF65-F5344CB8AC3E}">
        <p14:creationId xmlns:p14="http://schemas.microsoft.com/office/powerpoint/2010/main" val="25587216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21D928-4A0A-4A17-9FCA-8BB2A9A22E2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34F6732-2EA4-4466-9597-519ADB44C9A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B56D10-D8FC-47F2-866E-3926AB0C7FF7}"/>
              </a:ext>
            </a:extLst>
          </p:cNvPr>
          <p:cNvSpPr>
            <a:spLocks noGrp="1"/>
          </p:cNvSpPr>
          <p:nvPr>
            <p:ph type="dt" sz="half" idx="10"/>
          </p:nvPr>
        </p:nvSpPr>
        <p:spPr/>
        <p:txBody>
          <a:bodyPr/>
          <a:lstStyle/>
          <a:p>
            <a:fld id="{B2E6E5F4-2F93-4057-87D8-81BBC2516716}" type="datetimeFigureOut">
              <a:rPr lang="en-US" smtClean="0"/>
              <a:pPr/>
              <a:t>8/29/2025</a:t>
            </a:fld>
            <a:endParaRPr lang="en-US"/>
          </a:p>
        </p:txBody>
      </p:sp>
      <p:sp>
        <p:nvSpPr>
          <p:cNvPr id="5" name="Footer Placeholder 4">
            <a:extLst>
              <a:ext uri="{FF2B5EF4-FFF2-40B4-BE49-F238E27FC236}">
                <a16:creationId xmlns:a16="http://schemas.microsoft.com/office/drawing/2014/main" id="{3232DBD2-FB8E-4A18-B1EC-947ACDE4CB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647D46-F19D-4F7F-83A9-7CF5770AE39C}"/>
              </a:ext>
            </a:extLst>
          </p:cNvPr>
          <p:cNvSpPr>
            <a:spLocks noGrp="1"/>
          </p:cNvSpPr>
          <p:nvPr>
            <p:ph type="sldNum" sz="quarter" idx="12"/>
          </p:nvPr>
        </p:nvSpPr>
        <p:spPr/>
        <p:txBody>
          <a:bodyPr/>
          <a:lstStyle/>
          <a:p>
            <a:fld id="{9F6D9F7F-9F7B-4D5B-84B1-ECA974A09AB9}" type="slidenum">
              <a:rPr lang="en-US" smtClean="0"/>
              <a:pPr/>
              <a:t>‹#›</a:t>
            </a:fld>
            <a:endParaRPr lang="en-US"/>
          </a:p>
        </p:txBody>
      </p:sp>
    </p:spTree>
    <p:extLst>
      <p:ext uri="{BB962C8B-B14F-4D97-AF65-F5344CB8AC3E}">
        <p14:creationId xmlns:p14="http://schemas.microsoft.com/office/powerpoint/2010/main" val="11201328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24C4118-3E00-4BBB-BC10-07B1B627ABF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42ADFA0-B9B4-4969-A49F-B071D631A5E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099F35-F3FB-4AB8-8406-2404A00FB72B}"/>
              </a:ext>
            </a:extLst>
          </p:cNvPr>
          <p:cNvSpPr>
            <a:spLocks noGrp="1"/>
          </p:cNvSpPr>
          <p:nvPr>
            <p:ph type="dt" sz="half" idx="10"/>
          </p:nvPr>
        </p:nvSpPr>
        <p:spPr/>
        <p:txBody>
          <a:bodyPr/>
          <a:lstStyle/>
          <a:p>
            <a:fld id="{B2E6E5F4-2F93-4057-87D8-81BBC2516716}" type="datetimeFigureOut">
              <a:rPr lang="en-US" smtClean="0"/>
              <a:pPr/>
              <a:t>8/29/2025</a:t>
            </a:fld>
            <a:endParaRPr lang="en-US"/>
          </a:p>
        </p:txBody>
      </p:sp>
      <p:sp>
        <p:nvSpPr>
          <p:cNvPr id="5" name="Footer Placeholder 4">
            <a:extLst>
              <a:ext uri="{FF2B5EF4-FFF2-40B4-BE49-F238E27FC236}">
                <a16:creationId xmlns:a16="http://schemas.microsoft.com/office/drawing/2014/main" id="{8308AA86-B229-4833-9142-28D6F7494C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2EB459-D2BE-4B12-AAE6-738C40D8B617}"/>
              </a:ext>
            </a:extLst>
          </p:cNvPr>
          <p:cNvSpPr>
            <a:spLocks noGrp="1"/>
          </p:cNvSpPr>
          <p:nvPr>
            <p:ph type="sldNum" sz="quarter" idx="12"/>
          </p:nvPr>
        </p:nvSpPr>
        <p:spPr/>
        <p:txBody>
          <a:bodyPr/>
          <a:lstStyle/>
          <a:p>
            <a:fld id="{9F6D9F7F-9F7B-4D5B-84B1-ECA974A09AB9}" type="slidenum">
              <a:rPr lang="en-US" smtClean="0"/>
              <a:pPr/>
              <a:t>‹#›</a:t>
            </a:fld>
            <a:endParaRPr lang="en-US"/>
          </a:p>
        </p:txBody>
      </p:sp>
    </p:spTree>
    <p:extLst>
      <p:ext uri="{BB962C8B-B14F-4D97-AF65-F5344CB8AC3E}">
        <p14:creationId xmlns:p14="http://schemas.microsoft.com/office/powerpoint/2010/main" val="25758200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ustom Layou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025131"/>
          </a:xfrm>
        </p:spPr>
        <p:txBody>
          <a:bodyPr/>
          <a:lstStyle/>
          <a:p>
            <a:r>
              <a:rPr lang="en-US"/>
              <a:t>Click to edit Master title style</a:t>
            </a:r>
            <a:endParaRPr lang="hr-HR"/>
          </a:p>
        </p:txBody>
      </p:sp>
      <p:sp>
        <p:nvSpPr>
          <p:cNvPr id="3" name="Date Placeholder 2"/>
          <p:cNvSpPr>
            <a:spLocks noGrp="1"/>
          </p:cNvSpPr>
          <p:nvPr>
            <p:ph type="dt" sz="half" idx="10"/>
          </p:nvPr>
        </p:nvSpPr>
        <p:spPr/>
        <p:txBody>
          <a:bodyPr/>
          <a:lstStyle/>
          <a:p>
            <a:fld id="{59522995-BE3E-4E0C-BB9D-1C14FDEC8EEF}" type="datetimeFigureOut">
              <a:rPr lang="hr-HR" smtClean="0"/>
              <a:t>29.8.2025.</a:t>
            </a:fld>
            <a:endParaRPr lang="hr-HR"/>
          </a:p>
        </p:txBody>
      </p:sp>
      <p:sp>
        <p:nvSpPr>
          <p:cNvPr id="4" name="Footer Placeholder 3"/>
          <p:cNvSpPr>
            <a:spLocks noGrp="1"/>
          </p:cNvSpPr>
          <p:nvPr>
            <p:ph type="ftr" sz="quarter" idx="11"/>
          </p:nvPr>
        </p:nvSpPr>
        <p:spPr/>
        <p:txBody>
          <a:bodyPr/>
          <a:lstStyle/>
          <a:p>
            <a:endParaRPr lang="hr-HR"/>
          </a:p>
        </p:txBody>
      </p:sp>
      <p:sp>
        <p:nvSpPr>
          <p:cNvPr id="5" name="Slide Number Placeholder 4"/>
          <p:cNvSpPr>
            <a:spLocks noGrp="1"/>
          </p:cNvSpPr>
          <p:nvPr>
            <p:ph type="sldNum" sz="quarter" idx="12"/>
          </p:nvPr>
        </p:nvSpPr>
        <p:spPr/>
        <p:txBody>
          <a:bodyPr/>
          <a:lstStyle/>
          <a:p>
            <a:fld id="{4B0B1D78-B95D-4666-A511-99DDCA37CDDE}" type="slidenum">
              <a:rPr lang="hr-HR" smtClean="0"/>
              <a:t>‹#›</a:t>
            </a:fld>
            <a:endParaRPr lang="hr-H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53304" y="47660"/>
            <a:ext cx="674832" cy="690916"/>
          </a:xfrm>
          <a:prstGeom prst="rect">
            <a:avLst/>
          </a:prstGeom>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6652" y="6288536"/>
            <a:ext cx="715176" cy="516918"/>
          </a:xfrm>
          <a:prstGeom prst="rect">
            <a:avLst/>
          </a:prstGeom>
        </p:spPr>
      </p:pic>
      <p:pic>
        <p:nvPicPr>
          <p:cNvPr id="9" name="Picture 8">
            <a:extLst>
              <a:ext uri="{FF2B5EF4-FFF2-40B4-BE49-F238E27FC236}">
                <a16:creationId xmlns:a16="http://schemas.microsoft.com/office/drawing/2014/main" id="{F27373B9-D3BC-B78A-CC47-EC0A6F59DD37}"/>
              </a:ext>
            </a:extLst>
          </p:cNvPr>
          <p:cNvPicPr>
            <a:picLocks noChangeAspect="1"/>
          </p:cNvPicPr>
          <p:nvPr userDrawn="1"/>
        </p:nvPicPr>
        <p:blipFill>
          <a:blip r:embed="rId4"/>
          <a:stretch>
            <a:fillRect/>
          </a:stretch>
        </p:blipFill>
        <p:spPr>
          <a:xfrm>
            <a:off x="10333892" y="6265314"/>
            <a:ext cx="1652674" cy="456161"/>
          </a:xfrm>
          <a:prstGeom prst="rect">
            <a:avLst/>
          </a:prstGeom>
        </p:spPr>
      </p:pic>
      <p:sp>
        <p:nvSpPr>
          <p:cNvPr id="10" name="TextBox 9">
            <a:extLst>
              <a:ext uri="{FF2B5EF4-FFF2-40B4-BE49-F238E27FC236}">
                <a16:creationId xmlns:a16="http://schemas.microsoft.com/office/drawing/2014/main" id="{B92B3D96-386C-FEE5-E1A8-083054FF0234}"/>
              </a:ext>
            </a:extLst>
          </p:cNvPr>
          <p:cNvSpPr txBox="1"/>
          <p:nvPr userDrawn="1"/>
        </p:nvSpPr>
        <p:spPr>
          <a:xfrm>
            <a:off x="838200" y="6288536"/>
            <a:ext cx="6184669" cy="461665"/>
          </a:xfrm>
          <a:prstGeom prst="rect">
            <a:avLst/>
          </a:prstGeom>
          <a:noFill/>
        </p:spPr>
        <p:txBody>
          <a:bodyPr wrap="square" rtlCol="0">
            <a:spAutoFit/>
          </a:bodyPr>
          <a:lstStyle/>
          <a:p>
            <a:r>
              <a:rPr lang="hr-HR" sz="1200">
                <a:effectLst/>
                <a:latin typeface="Calibri" panose="020F0502020204030204" pitchFamily="34" charset="0"/>
                <a:ea typeface="Calibri" panose="020F0502020204030204" pitchFamily="34" charset="0"/>
              </a:rPr>
              <a:t>Projekt LIFE – Jačanje kapaciteta za nacionalnu kontakt točku</a:t>
            </a:r>
          </a:p>
          <a:p>
            <a:r>
              <a:rPr lang="hr-HR" sz="1200">
                <a:effectLst/>
                <a:latin typeface="Calibri" panose="020F0502020204030204" pitchFamily="34" charset="0"/>
                <a:ea typeface="Calibri" panose="020F0502020204030204" pitchFamily="34" charset="0"/>
              </a:rPr>
              <a:t> LIFE25-CAP-HR-LIFE CAP4H</a:t>
            </a:r>
            <a:endParaRPr lang="en-US" sz="120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40003256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E06CD-4EA0-452F-407E-A0D1758F0925}"/>
              </a:ext>
            </a:extLst>
          </p:cNvPr>
          <p:cNvSpPr>
            <a:spLocks noGrp="1"/>
          </p:cNvSpPr>
          <p:nvPr>
            <p:ph type="title"/>
          </p:nvPr>
        </p:nvSpPr>
        <p:spPr/>
        <p:txBody>
          <a:bodyPr/>
          <a:lstStyle/>
          <a:p>
            <a:r>
              <a:rPr lang="en-US"/>
              <a:t>Click to edit Master title style</a:t>
            </a:r>
            <a:endParaRPr lang="hr-HR"/>
          </a:p>
        </p:txBody>
      </p:sp>
      <p:sp>
        <p:nvSpPr>
          <p:cNvPr id="3" name="Content Placeholder 2">
            <a:extLst>
              <a:ext uri="{FF2B5EF4-FFF2-40B4-BE49-F238E27FC236}">
                <a16:creationId xmlns:a16="http://schemas.microsoft.com/office/drawing/2014/main" id="{6FAAC5D3-2A8C-7B03-1F0C-E2F20271161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Date Placeholder 3">
            <a:extLst>
              <a:ext uri="{FF2B5EF4-FFF2-40B4-BE49-F238E27FC236}">
                <a16:creationId xmlns:a16="http://schemas.microsoft.com/office/drawing/2014/main" id="{2F9719AE-A9A6-5D25-DD5C-19C122B0C3B5}"/>
              </a:ext>
            </a:extLst>
          </p:cNvPr>
          <p:cNvSpPr>
            <a:spLocks noGrp="1"/>
          </p:cNvSpPr>
          <p:nvPr>
            <p:ph type="dt" sz="half" idx="10"/>
          </p:nvPr>
        </p:nvSpPr>
        <p:spPr/>
        <p:txBody>
          <a:bodyPr/>
          <a:lstStyle/>
          <a:p>
            <a:fld id="{21044172-2EB7-4B4E-B76C-9F150064D027}" type="datetimeFigureOut">
              <a:rPr lang="hr-HR" smtClean="0"/>
              <a:t>29.8.2025.</a:t>
            </a:fld>
            <a:endParaRPr lang="hr-HR"/>
          </a:p>
        </p:txBody>
      </p:sp>
      <p:sp>
        <p:nvSpPr>
          <p:cNvPr id="5" name="Footer Placeholder 4">
            <a:extLst>
              <a:ext uri="{FF2B5EF4-FFF2-40B4-BE49-F238E27FC236}">
                <a16:creationId xmlns:a16="http://schemas.microsoft.com/office/drawing/2014/main" id="{0E84C8AC-AB30-CD80-600F-69FC129484E8}"/>
              </a:ext>
            </a:extLst>
          </p:cNvPr>
          <p:cNvSpPr>
            <a:spLocks noGrp="1"/>
          </p:cNvSpPr>
          <p:nvPr>
            <p:ph type="ftr" sz="quarter" idx="11"/>
          </p:nvPr>
        </p:nvSpPr>
        <p:spPr/>
        <p:txBody>
          <a:bodyPr/>
          <a:lstStyle/>
          <a:p>
            <a:endParaRPr lang="hr-HR"/>
          </a:p>
        </p:txBody>
      </p:sp>
      <p:sp>
        <p:nvSpPr>
          <p:cNvPr id="6" name="Slide Number Placeholder 5">
            <a:extLst>
              <a:ext uri="{FF2B5EF4-FFF2-40B4-BE49-F238E27FC236}">
                <a16:creationId xmlns:a16="http://schemas.microsoft.com/office/drawing/2014/main" id="{77DBACDB-FA4D-6DB4-90F0-36826B61D4DE}"/>
              </a:ext>
            </a:extLst>
          </p:cNvPr>
          <p:cNvSpPr>
            <a:spLocks noGrp="1"/>
          </p:cNvSpPr>
          <p:nvPr>
            <p:ph type="sldNum" sz="quarter" idx="12"/>
          </p:nvPr>
        </p:nvSpPr>
        <p:spPr/>
        <p:txBody>
          <a:bodyPr/>
          <a:lstStyle/>
          <a:p>
            <a:fld id="{0E48E83A-B396-4410-B534-BB0FB7E9A33C}" type="slidenum">
              <a:rPr lang="hr-HR" smtClean="0"/>
              <a:t>‹#›</a:t>
            </a:fld>
            <a:endParaRPr lang="hr-HR"/>
          </a:p>
        </p:txBody>
      </p:sp>
    </p:spTree>
    <p:extLst>
      <p:ext uri="{BB962C8B-B14F-4D97-AF65-F5344CB8AC3E}">
        <p14:creationId xmlns:p14="http://schemas.microsoft.com/office/powerpoint/2010/main" val="28108988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7FA5B-7A2F-4551-98EF-6D43D895665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29048E-0468-42E4-8D6E-2829B47E5EA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6C796B-C0BD-4710-9CC4-1F5FF11FCB84}"/>
              </a:ext>
            </a:extLst>
          </p:cNvPr>
          <p:cNvSpPr>
            <a:spLocks noGrp="1"/>
          </p:cNvSpPr>
          <p:nvPr>
            <p:ph type="dt" sz="half" idx="10"/>
          </p:nvPr>
        </p:nvSpPr>
        <p:spPr>
          <a:xfrm>
            <a:off x="1794163" y="11980862"/>
            <a:ext cx="2743200" cy="365125"/>
          </a:xfrm>
        </p:spPr>
        <p:txBody>
          <a:bodyPr/>
          <a:lstStyle/>
          <a:p>
            <a:fld id="{B2E6E5F4-2F93-4057-87D8-81BBC2516716}" type="datetimeFigureOut">
              <a:rPr lang="en-US" smtClean="0"/>
              <a:pPr/>
              <a:t>8/29/2025</a:t>
            </a:fld>
            <a:endParaRPr lang="en-US"/>
          </a:p>
        </p:txBody>
      </p:sp>
      <p:sp>
        <p:nvSpPr>
          <p:cNvPr id="5" name="Footer Placeholder 4">
            <a:extLst>
              <a:ext uri="{FF2B5EF4-FFF2-40B4-BE49-F238E27FC236}">
                <a16:creationId xmlns:a16="http://schemas.microsoft.com/office/drawing/2014/main" id="{2E1DBE27-45FB-4DF5-9CB8-E08453321C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395230-6024-450D-97B1-4E6F2FEED634}"/>
              </a:ext>
            </a:extLst>
          </p:cNvPr>
          <p:cNvSpPr>
            <a:spLocks noGrp="1"/>
          </p:cNvSpPr>
          <p:nvPr>
            <p:ph type="sldNum" sz="quarter" idx="12"/>
          </p:nvPr>
        </p:nvSpPr>
        <p:spPr/>
        <p:txBody>
          <a:bodyPr/>
          <a:lstStyle/>
          <a:p>
            <a:fld id="{9F6D9F7F-9F7B-4D5B-84B1-ECA974A09AB9}" type="slidenum">
              <a:rPr lang="en-US" smtClean="0"/>
              <a:pPr/>
              <a:t>‹#›</a:t>
            </a:fld>
            <a:endParaRPr lang="en-US"/>
          </a:p>
        </p:txBody>
      </p:sp>
      <p:pic>
        <p:nvPicPr>
          <p:cNvPr id="1026" name="Slika 6">
            <a:extLst>
              <a:ext uri="{FF2B5EF4-FFF2-40B4-BE49-F238E27FC236}">
                <a16:creationId xmlns:a16="http://schemas.microsoft.com/office/drawing/2014/main" id="{CB45B2B4-A8B4-4FAE-A2EB-9BA77ABF8C5E}"/>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6118596"/>
            <a:ext cx="1022465" cy="73940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48311193-2FC3-49A3-9351-3D955557B6F6}"/>
              </a:ext>
            </a:extLst>
          </p:cNvPr>
          <p:cNvSpPr txBox="1"/>
          <p:nvPr userDrawn="1"/>
        </p:nvSpPr>
        <p:spPr>
          <a:xfrm>
            <a:off x="1101277" y="6259810"/>
            <a:ext cx="6184669" cy="461665"/>
          </a:xfrm>
          <a:prstGeom prst="rect">
            <a:avLst/>
          </a:prstGeom>
          <a:noFill/>
        </p:spPr>
        <p:txBody>
          <a:bodyPr wrap="square" rtlCol="0">
            <a:spAutoFit/>
          </a:bodyPr>
          <a:lstStyle/>
          <a:p>
            <a:r>
              <a:rPr lang="hr-HR" sz="1200">
                <a:effectLst/>
                <a:latin typeface="Calibri" panose="020F0502020204030204" pitchFamily="34" charset="0"/>
                <a:ea typeface="Calibri" panose="020F0502020204030204" pitchFamily="34" charset="0"/>
              </a:rPr>
              <a:t>Projekt LIFE – Jačanje kapaciteta za nacionalnu kontakt točku</a:t>
            </a:r>
          </a:p>
          <a:p>
            <a:r>
              <a:rPr lang="hr-HR" sz="1200">
                <a:effectLst/>
                <a:latin typeface="Calibri" panose="020F0502020204030204" pitchFamily="34" charset="0"/>
                <a:ea typeface="Calibri" panose="020F0502020204030204" pitchFamily="34" charset="0"/>
              </a:rPr>
              <a:t> LIFE25-CAP-HR-LIFE CAP4H</a:t>
            </a:r>
            <a:endParaRPr lang="en-US" sz="1200">
              <a:effectLst/>
              <a:latin typeface="Calibri" panose="020F0502020204030204" pitchFamily="34" charset="0"/>
              <a:ea typeface="Calibri" panose="020F0502020204030204" pitchFamily="34" charset="0"/>
            </a:endParaRPr>
          </a:p>
        </p:txBody>
      </p:sp>
      <p:pic>
        <p:nvPicPr>
          <p:cNvPr id="1029" name="Slika 5">
            <a:extLst>
              <a:ext uri="{FF2B5EF4-FFF2-40B4-BE49-F238E27FC236}">
                <a16:creationId xmlns:a16="http://schemas.microsoft.com/office/drawing/2014/main" id="{EE7F9E20-40FE-4F63-BA26-3E92078D6D5F}"/>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1245734" y="74815"/>
            <a:ext cx="829887" cy="84995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55D0BC15-48CA-E164-F579-384F44E30832}"/>
              </a:ext>
            </a:extLst>
          </p:cNvPr>
          <p:cNvPicPr>
            <a:picLocks noChangeAspect="1"/>
          </p:cNvPicPr>
          <p:nvPr userDrawn="1"/>
        </p:nvPicPr>
        <p:blipFill>
          <a:blip r:embed="rId4"/>
          <a:stretch>
            <a:fillRect/>
          </a:stretch>
        </p:blipFill>
        <p:spPr>
          <a:xfrm>
            <a:off x="10075491" y="6310831"/>
            <a:ext cx="1652674" cy="456161"/>
          </a:xfrm>
          <a:prstGeom prst="rect">
            <a:avLst/>
          </a:prstGeom>
        </p:spPr>
      </p:pic>
    </p:spTree>
    <p:extLst>
      <p:ext uri="{BB962C8B-B14F-4D97-AF65-F5344CB8AC3E}">
        <p14:creationId xmlns:p14="http://schemas.microsoft.com/office/powerpoint/2010/main" val="8322891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9F1E2E-D74D-451A-A8BB-A9EA5A34E11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91F6179-4564-4FBE-B8F0-E6E1386ADE9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8AC31E4-C426-4721-B8EF-A295180CE422}"/>
              </a:ext>
            </a:extLst>
          </p:cNvPr>
          <p:cNvSpPr>
            <a:spLocks noGrp="1"/>
          </p:cNvSpPr>
          <p:nvPr>
            <p:ph type="dt" sz="half" idx="10"/>
          </p:nvPr>
        </p:nvSpPr>
        <p:spPr/>
        <p:txBody>
          <a:bodyPr/>
          <a:lstStyle/>
          <a:p>
            <a:fld id="{B2E6E5F4-2F93-4057-87D8-81BBC2516716}" type="datetimeFigureOut">
              <a:rPr lang="en-US" smtClean="0"/>
              <a:pPr/>
              <a:t>8/29/2025</a:t>
            </a:fld>
            <a:endParaRPr lang="en-US"/>
          </a:p>
        </p:txBody>
      </p:sp>
      <p:sp>
        <p:nvSpPr>
          <p:cNvPr id="5" name="Footer Placeholder 4">
            <a:extLst>
              <a:ext uri="{FF2B5EF4-FFF2-40B4-BE49-F238E27FC236}">
                <a16:creationId xmlns:a16="http://schemas.microsoft.com/office/drawing/2014/main" id="{78A10DEA-84AF-4065-A2A6-AAF7CCDDC4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C26049-3FA3-4A3C-A6AF-DC895F8113E9}"/>
              </a:ext>
            </a:extLst>
          </p:cNvPr>
          <p:cNvSpPr>
            <a:spLocks noGrp="1"/>
          </p:cNvSpPr>
          <p:nvPr>
            <p:ph type="sldNum" sz="quarter" idx="12"/>
          </p:nvPr>
        </p:nvSpPr>
        <p:spPr/>
        <p:txBody>
          <a:bodyPr/>
          <a:lstStyle/>
          <a:p>
            <a:fld id="{9F6D9F7F-9F7B-4D5B-84B1-ECA974A09AB9}" type="slidenum">
              <a:rPr lang="en-US" smtClean="0"/>
              <a:pPr/>
              <a:t>‹#›</a:t>
            </a:fld>
            <a:endParaRPr lang="en-US"/>
          </a:p>
        </p:txBody>
      </p:sp>
    </p:spTree>
    <p:extLst>
      <p:ext uri="{BB962C8B-B14F-4D97-AF65-F5344CB8AC3E}">
        <p14:creationId xmlns:p14="http://schemas.microsoft.com/office/powerpoint/2010/main" val="8933643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6FC32-7757-4958-89E0-3CA065E9657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351E9A-91EC-4001-A7D5-311D4670C0F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39B552B-6E83-4203-A77C-3BF9BEAF9C6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DB63342-64C5-4776-86B8-F3DD032E5793}"/>
              </a:ext>
            </a:extLst>
          </p:cNvPr>
          <p:cNvSpPr>
            <a:spLocks noGrp="1"/>
          </p:cNvSpPr>
          <p:nvPr>
            <p:ph type="dt" sz="half" idx="10"/>
          </p:nvPr>
        </p:nvSpPr>
        <p:spPr/>
        <p:txBody>
          <a:bodyPr/>
          <a:lstStyle/>
          <a:p>
            <a:fld id="{B2E6E5F4-2F93-4057-87D8-81BBC2516716}" type="datetimeFigureOut">
              <a:rPr lang="en-US" smtClean="0"/>
              <a:pPr/>
              <a:t>8/29/2025</a:t>
            </a:fld>
            <a:endParaRPr lang="en-US"/>
          </a:p>
        </p:txBody>
      </p:sp>
      <p:sp>
        <p:nvSpPr>
          <p:cNvPr id="6" name="Footer Placeholder 5">
            <a:extLst>
              <a:ext uri="{FF2B5EF4-FFF2-40B4-BE49-F238E27FC236}">
                <a16:creationId xmlns:a16="http://schemas.microsoft.com/office/drawing/2014/main" id="{07318CA1-D8AF-48FC-945D-05B3813C384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2F3FF0-66B1-4ABE-80B5-44B8F899B3F8}"/>
              </a:ext>
            </a:extLst>
          </p:cNvPr>
          <p:cNvSpPr>
            <a:spLocks noGrp="1"/>
          </p:cNvSpPr>
          <p:nvPr>
            <p:ph type="sldNum" sz="quarter" idx="12"/>
          </p:nvPr>
        </p:nvSpPr>
        <p:spPr/>
        <p:txBody>
          <a:bodyPr/>
          <a:lstStyle/>
          <a:p>
            <a:fld id="{9F6D9F7F-9F7B-4D5B-84B1-ECA974A09AB9}" type="slidenum">
              <a:rPr lang="en-US" smtClean="0"/>
              <a:pPr/>
              <a:t>‹#›</a:t>
            </a:fld>
            <a:endParaRPr lang="en-US"/>
          </a:p>
        </p:txBody>
      </p:sp>
      <p:sp>
        <p:nvSpPr>
          <p:cNvPr id="8" name="TextBox 7">
            <a:extLst>
              <a:ext uri="{FF2B5EF4-FFF2-40B4-BE49-F238E27FC236}">
                <a16:creationId xmlns:a16="http://schemas.microsoft.com/office/drawing/2014/main" id="{652D301D-275A-1D9E-FF04-15BB8E3F25A2}"/>
              </a:ext>
            </a:extLst>
          </p:cNvPr>
          <p:cNvSpPr txBox="1"/>
          <p:nvPr userDrawn="1"/>
        </p:nvSpPr>
        <p:spPr>
          <a:xfrm>
            <a:off x="1101277" y="6259810"/>
            <a:ext cx="6184669" cy="461665"/>
          </a:xfrm>
          <a:prstGeom prst="rect">
            <a:avLst/>
          </a:prstGeom>
          <a:noFill/>
        </p:spPr>
        <p:txBody>
          <a:bodyPr wrap="square" rtlCol="0">
            <a:spAutoFit/>
          </a:bodyPr>
          <a:lstStyle/>
          <a:p>
            <a:r>
              <a:rPr lang="hr-HR" sz="1200">
                <a:effectLst/>
                <a:latin typeface="Calibri" panose="020F0502020204030204" pitchFamily="34" charset="0"/>
                <a:ea typeface="Calibri" panose="020F0502020204030204" pitchFamily="34" charset="0"/>
              </a:rPr>
              <a:t>Projekt LIFE – Jačanje kapaciteta za nacionalnu kontakt točku</a:t>
            </a:r>
          </a:p>
          <a:p>
            <a:r>
              <a:rPr lang="hr-HR" sz="1200">
                <a:effectLst/>
                <a:latin typeface="Calibri" panose="020F0502020204030204" pitchFamily="34" charset="0"/>
                <a:ea typeface="Calibri" panose="020F0502020204030204" pitchFamily="34" charset="0"/>
              </a:rPr>
              <a:t> LIFE25-CAP-HR-LIFE CAP4H</a:t>
            </a:r>
            <a:endParaRPr lang="en-US" sz="1200">
              <a:effectLst/>
              <a:latin typeface="Calibri" panose="020F0502020204030204" pitchFamily="34" charset="0"/>
              <a:ea typeface="Calibri" panose="020F0502020204030204" pitchFamily="34" charset="0"/>
            </a:endParaRPr>
          </a:p>
        </p:txBody>
      </p:sp>
      <p:pic>
        <p:nvPicPr>
          <p:cNvPr id="9" name="Slika 6" descr="A blue flag with yellow stars&#10;&#10;Description automatically generated">
            <a:extLst>
              <a:ext uri="{FF2B5EF4-FFF2-40B4-BE49-F238E27FC236}">
                <a16:creationId xmlns:a16="http://schemas.microsoft.com/office/drawing/2014/main" id="{CB45B2B4-A8B4-4FAE-A2EB-9BA77ABF8C5E}"/>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6118860"/>
            <a:ext cx="1022350" cy="73914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close up of a sign&#10;&#10;Description automatically generated">
            <a:extLst>
              <a:ext uri="{FF2B5EF4-FFF2-40B4-BE49-F238E27FC236}">
                <a16:creationId xmlns:a16="http://schemas.microsoft.com/office/drawing/2014/main" id="{55D0BC15-48CA-E164-F579-384F44E30832}"/>
              </a:ext>
            </a:extLst>
          </p:cNvPr>
          <p:cNvPicPr>
            <a:picLocks noChangeAspect="1"/>
          </p:cNvPicPr>
          <p:nvPr userDrawn="1"/>
        </p:nvPicPr>
        <p:blipFill>
          <a:blip r:embed="rId3"/>
          <a:stretch>
            <a:fillRect/>
          </a:stretch>
        </p:blipFill>
        <p:spPr>
          <a:xfrm>
            <a:off x="10219165" y="6311900"/>
            <a:ext cx="1813355" cy="500380"/>
          </a:xfrm>
          <a:prstGeom prst="rect">
            <a:avLst/>
          </a:prstGeom>
        </p:spPr>
      </p:pic>
      <p:pic>
        <p:nvPicPr>
          <p:cNvPr id="11" name="Slika 5" descr="A logo for a company&#10;&#10;Description automatically generated">
            <a:extLst>
              <a:ext uri="{FF2B5EF4-FFF2-40B4-BE49-F238E27FC236}">
                <a16:creationId xmlns:a16="http://schemas.microsoft.com/office/drawing/2014/main" id="{EE7F9E20-40FE-4F63-BA26-3E92078D6D5F}"/>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270295" y="59069"/>
            <a:ext cx="829310" cy="8496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99980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8506A-1B4A-4AD0-80CE-233B4384D09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B1A4B0C-F5FA-4DC7-9B68-E1F36004F8B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1DA3B0D-801C-48B7-BA61-65541473158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B314274-EE89-4802-84E6-C3C3F5D3968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2D4D812-CBDA-429C-9BC2-B413C2487A1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992E31E-4259-4CB9-A766-8AA67B7C7237}"/>
              </a:ext>
            </a:extLst>
          </p:cNvPr>
          <p:cNvSpPr>
            <a:spLocks noGrp="1"/>
          </p:cNvSpPr>
          <p:nvPr>
            <p:ph type="dt" sz="half" idx="10"/>
          </p:nvPr>
        </p:nvSpPr>
        <p:spPr/>
        <p:txBody>
          <a:bodyPr/>
          <a:lstStyle/>
          <a:p>
            <a:fld id="{B2E6E5F4-2F93-4057-87D8-81BBC2516716}" type="datetimeFigureOut">
              <a:rPr lang="en-US" smtClean="0"/>
              <a:pPr/>
              <a:t>8/29/2025</a:t>
            </a:fld>
            <a:endParaRPr lang="en-US"/>
          </a:p>
        </p:txBody>
      </p:sp>
      <p:sp>
        <p:nvSpPr>
          <p:cNvPr id="8" name="Footer Placeholder 7">
            <a:extLst>
              <a:ext uri="{FF2B5EF4-FFF2-40B4-BE49-F238E27FC236}">
                <a16:creationId xmlns:a16="http://schemas.microsoft.com/office/drawing/2014/main" id="{BB3610EE-2BE8-4708-995D-591BFCAD404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10CEB1A-E8CD-476A-9699-A006E1CD95BF}"/>
              </a:ext>
            </a:extLst>
          </p:cNvPr>
          <p:cNvSpPr>
            <a:spLocks noGrp="1"/>
          </p:cNvSpPr>
          <p:nvPr>
            <p:ph type="sldNum" sz="quarter" idx="12"/>
          </p:nvPr>
        </p:nvSpPr>
        <p:spPr/>
        <p:txBody>
          <a:bodyPr/>
          <a:lstStyle/>
          <a:p>
            <a:fld id="{9F6D9F7F-9F7B-4D5B-84B1-ECA974A09AB9}" type="slidenum">
              <a:rPr lang="en-US" smtClean="0"/>
              <a:pPr/>
              <a:t>‹#›</a:t>
            </a:fld>
            <a:endParaRPr lang="en-US"/>
          </a:p>
        </p:txBody>
      </p:sp>
    </p:spTree>
    <p:extLst>
      <p:ext uri="{BB962C8B-B14F-4D97-AF65-F5344CB8AC3E}">
        <p14:creationId xmlns:p14="http://schemas.microsoft.com/office/powerpoint/2010/main" val="34097999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CF44CC-141A-4DAD-9CC4-6A2A02657EC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9097268-897B-4A17-9989-3A81A633EB5A}"/>
              </a:ext>
            </a:extLst>
          </p:cNvPr>
          <p:cNvSpPr>
            <a:spLocks noGrp="1"/>
          </p:cNvSpPr>
          <p:nvPr>
            <p:ph type="dt" sz="half" idx="10"/>
          </p:nvPr>
        </p:nvSpPr>
        <p:spPr/>
        <p:txBody>
          <a:bodyPr/>
          <a:lstStyle/>
          <a:p>
            <a:fld id="{B2E6E5F4-2F93-4057-87D8-81BBC2516716}" type="datetimeFigureOut">
              <a:rPr lang="en-US" smtClean="0"/>
              <a:pPr/>
              <a:t>8/29/2025</a:t>
            </a:fld>
            <a:endParaRPr lang="en-US"/>
          </a:p>
        </p:txBody>
      </p:sp>
      <p:sp>
        <p:nvSpPr>
          <p:cNvPr id="4" name="Footer Placeholder 3">
            <a:extLst>
              <a:ext uri="{FF2B5EF4-FFF2-40B4-BE49-F238E27FC236}">
                <a16:creationId xmlns:a16="http://schemas.microsoft.com/office/drawing/2014/main" id="{403D748D-5067-4D78-A3CB-F2FA2FA5DFA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8734F23-CD59-409E-B47E-5D59E7DC9E3A}"/>
              </a:ext>
            </a:extLst>
          </p:cNvPr>
          <p:cNvSpPr>
            <a:spLocks noGrp="1"/>
          </p:cNvSpPr>
          <p:nvPr>
            <p:ph type="sldNum" sz="quarter" idx="12"/>
          </p:nvPr>
        </p:nvSpPr>
        <p:spPr/>
        <p:txBody>
          <a:bodyPr/>
          <a:lstStyle/>
          <a:p>
            <a:fld id="{9F6D9F7F-9F7B-4D5B-84B1-ECA974A09AB9}" type="slidenum">
              <a:rPr lang="en-US" smtClean="0"/>
              <a:pPr/>
              <a:t>‹#›</a:t>
            </a:fld>
            <a:endParaRPr lang="en-US"/>
          </a:p>
        </p:txBody>
      </p:sp>
    </p:spTree>
    <p:extLst>
      <p:ext uri="{BB962C8B-B14F-4D97-AF65-F5344CB8AC3E}">
        <p14:creationId xmlns:p14="http://schemas.microsoft.com/office/powerpoint/2010/main" val="2178295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9B6387-1102-4828-BC95-984821F523AD}"/>
              </a:ext>
            </a:extLst>
          </p:cNvPr>
          <p:cNvSpPr>
            <a:spLocks noGrp="1"/>
          </p:cNvSpPr>
          <p:nvPr>
            <p:ph type="dt" sz="half" idx="10"/>
          </p:nvPr>
        </p:nvSpPr>
        <p:spPr/>
        <p:txBody>
          <a:bodyPr/>
          <a:lstStyle/>
          <a:p>
            <a:fld id="{B2E6E5F4-2F93-4057-87D8-81BBC2516716}" type="datetimeFigureOut">
              <a:rPr lang="en-US" smtClean="0"/>
              <a:pPr/>
              <a:t>8/29/2025</a:t>
            </a:fld>
            <a:endParaRPr lang="en-US"/>
          </a:p>
        </p:txBody>
      </p:sp>
      <p:sp>
        <p:nvSpPr>
          <p:cNvPr id="3" name="Footer Placeholder 2">
            <a:extLst>
              <a:ext uri="{FF2B5EF4-FFF2-40B4-BE49-F238E27FC236}">
                <a16:creationId xmlns:a16="http://schemas.microsoft.com/office/drawing/2014/main" id="{51F15491-A5C4-4B6B-B023-4B276156708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134329B-95F2-46FE-8CF1-9C43825E2C34}"/>
              </a:ext>
            </a:extLst>
          </p:cNvPr>
          <p:cNvSpPr>
            <a:spLocks noGrp="1"/>
          </p:cNvSpPr>
          <p:nvPr>
            <p:ph type="sldNum" sz="quarter" idx="12"/>
          </p:nvPr>
        </p:nvSpPr>
        <p:spPr/>
        <p:txBody>
          <a:bodyPr/>
          <a:lstStyle/>
          <a:p>
            <a:fld id="{9F6D9F7F-9F7B-4D5B-84B1-ECA974A09AB9}" type="slidenum">
              <a:rPr lang="en-US" smtClean="0"/>
              <a:pPr/>
              <a:t>‹#›</a:t>
            </a:fld>
            <a:endParaRPr lang="en-US"/>
          </a:p>
        </p:txBody>
      </p:sp>
    </p:spTree>
    <p:extLst>
      <p:ext uri="{BB962C8B-B14F-4D97-AF65-F5344CB8AC3E}">
        <p14:creationId xmlns:p14="http://schemas.microsoft.com/office/powerpoint/2010/main" val="5016748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5501C0-EF26-4394-A2FE-95DF2498847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1371C0D-EAAC-4F04-B41C-FD9D0061442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F7344CC-DFE7-49DC-BCC4-7F98BE03BA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6AECE4E-E87A-45F6-99B4-1D51375CEE2D}"/>
              </a:ext>
            </a:extLst>
          </p:cNvPr>
          <p:cNvSpPr>
            <a:spLocks noGrp="1"/>
          </p:cNvSpPr>
          <p:nvPr>
            <p:ph type="dt" sz="half" idx="10"/>
          </p:nvPr>
        </p:nvSpPr>
        <p:spPr/>
        <p:txBody>
          <a:bodyPr/>
          <a:lstStyle/>
          <a:p>
            <a:fld id="{B2E6E5F4-2F93-4057-87D8-81BBC2516716}" type="datetimeFigureOut">
              <a:rPr lang="en-US" smtClean="0"/>
              <a:pPr/>
              <a:t>8/29/2025</a:t>
            </a:fld>
            <a:endParaRPr lang="en-US"/>
          </a:p>
        </p:txBody>
      </p:sp>
      <p:sp>
        <p:nvSpPr>
          <p:cNvPr id="6" name="Footer Placeholder 5">
            <a:extLst>
              <a:ext uri="{FF2B5EF4-FFF2-40B4-BE49-F238E27FC236}">
                <a16:creationId xmlns:a16="http://schemas.microsoft.com/office/drawing/2014/main" id="{901B455C-79DC-4F9E-B01D-C3D4CADD54F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9FBC5F-EDFF-47F4-AD93-810A467417C8}"/>
              </a:ext>
            </a:extLst>
          </p:cNvPr>
          <p:cNvSpPr>
            <a:spLocks noGrp="1"/>
          </p:cNvSpPr>
          <p:nvPr>
            <p:ph type="sldNum" sz="quarter" idx="12"/>
          </p:nvPr>
        </p:nvSpPr>
        <p:spPr/>
        <p:txBody>
          <a:bodyPr/>
          <a:lstStyle/>
          <a:p>
            <a:fld id="{9F6D9F7F-9F7B-4D5B-84B1-ECA974A09AB9}" type="slidenum">
              <a:rPr lang="en-US" smtClean="0"/>
              <a:pPr/>
              <a:t>‹#›</a:t>
            </a:fld>
            <a:endParaRPr lang="en-US"/>
          </a:p>
        </p:txBody>
      </p:sp>
    </p:spTree>
    <p:extLst>
      <p:ext uri="{BB962C8B-B14F-4D97-AF65-F5344CB8AC3E}">
        <p14:creationId xmlns:p14="http://schemas.microsoft.com/office/powerpoint/2010/main" val="28300803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96F38B-DD5A-4349-8FC1-74D2183E012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AC21D94-C323-479D-B53B-8A8DB615ACF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A522D10-A205-4C51-ADFC-C4A3CE742C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31548A2-4CDA-4C9E-9522-6829487C3138}"/>
              </a:ext>
            </a:extLst>
          </p:cNvPr>
          <p:cNvSpPr>
            <a:spLocks noGrp="1"/>
          </p:cNvSpPr>
          <p:nvPr>
            <p:ph type="dt" sz="half" idx="10"/>
          </p:nvPr>
        </p:nvSpPr>
        <p:spPr/>
        <p:txBody>
          <a:bodyPr/>
          <a:lstStyle/>
          <a:p>
            <a:fld id="{B2E6E5F4-2F93-4057-87D8-81BBC2516716}" type="datetimeFigureOut">
              <a:rPr lang="en-US" smtClean="0"/>
              <a:pPr/>
              <a:t>8/29/2025</a:t>
            </a:fld>
            <a:endParaRPr lang="en-US"/>
          </a:p>
        </p:txBody>
      </p:sp>
      <p:sp>
        <p:nvSpPr>
          <p:cNvPr id="6" name="Footer Placeholder 5">
            <a:extLst>
              <a:ext uri="{FF2B5EF4-FFF2-40B4-BE49-F238E27FC236}">
                <a16:creationId xmlns:a16="http://schemas.microsoft.com/office/drawing/2014/main" id="{CB1B08CA-0390-4A7B-95FA-28D4FB17619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285D484-1014-43AC-87DC-7A553B414F5E}"/>
              </a:ext>
            </a:extLst>
          </p:cNvPr>
          <p:cNvSpPr>
            <a:spLocks noGrp="1"/>
          </p:cNvSpPr>
          <p:nvPr>
            <p:ph type="sldNum" sz="quarter" idx="12"/>
          </p:nvPr>
        </p:nvSpPr>
        <p:spPr/>
        <p:txBody>
          <a:bodyPr/>
          <a:lstStyle/>
          <a:p>
            <a:fld id="{9F6D9F7F-9F7B-4D5B-84B1-ECA974A09AB9}" type="slidenum">
              <a:rPr lang="en-US" smtClean="0"/>
              <a:pPr/>
              <a:t>‹#›</a:t>
            </a:fld>
            <a:endParaRPr lang="en-US"/>
          </a:p>
        </p:txBody>
      </p:sp>
    </p:spTree>
    <p:extLst>
      <p:ext uri="{BB962C8B-B14F-4D97-AF65-F5344CB8AC3E}">
        <p14:creationId xmlns:p14="http://schemas.microsoft.com/office/powerpoint/2010/main" val="14602400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E144BD8-4886-4C5D-9007-E64EA2A919C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B4FA30F-D78D-48BE-8FDA-51A04A0C2A9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8C6055-5EF4-4D5F-9687-CB6D1BF39E7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E6E5F4-2F93-4057-87D8-81BBC2516716}" type="datetimeFigureOut">
              <a:rPr lang="en-US" smtClean="0"/>
              <a:pPr/>
              <a:t>8/29/2025</a:t>
            </a:fld>
            <a:endParaRPr lang="en-US"/>
          </a:p>
        </p:txBody>
      </p:sp>
      <p:sp>
        <p:nvSpPr>
          <p:cNvPr id="5" name="Footer Placeholder 4">
            <a:extLst>
              <a:ext uri="{FF2B5EF4-FFF2-40B4-BE49-F238E27FC236}">
                <a16:creationId xmlns:a16="http://schemas.microsoft.com/office/drawing/2014/main" id="{27F4FA40-24A5-4F72-86C9-436AACC4415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37966C1-C22D-4A79-BBB8-6745D581E69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6D9F7F-9F7B-4D5B-84B1-ECA974A09AB9}" type="slidenum">
              <a:rPr lang="en-US" smtClean="0"/>
              <a:pPr/>
              <a:t>‹#›</a:t>
            </a:fld>
            <a:endParaRPr lang="en-US"/>
          </a:p>
        </p:txBody>
      </p:sp>
    </p:spTree>
    <p:extLst>
      <p:ext uri="{BB962C8B-B14F-4D97-AF65-F5344CB8AC3E}">
        <p14:creationId xmlns:p14="http://schemas.microsoft.com/office/powerpoint/2010/main" val="2277824898"/>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02D2A2B-A4F7-AD62-9D8F-AD608D5A2C7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hr-HR"/>
          </a:p>
        </p:txBody>
      </p:sp>
      <p:sp>
        <p:nvSpPr>
          <p:cNvPr id="3" name="Text Placeholder 2">
            <a:extLst>
              <a:ext uri="{FF2B5EF4-FFF2-40B4-BE49-F238E27FC236}">
                <a16:creationId xmlns:a16="http://schemas.microsoft.com/office/drawing/2014/main" id="{72994343-BCFF-9043-2C25-D463F3A3020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Date Placeholder 3">
            <a:extLst>
              <a:ext uri="{FF2B5EF4-FFF2-40B4-BE49-F238E27FC236}">
                <a16:creationId xmlns:a16="http://schemas.microsoft.com/office/drawing/2014/main" id="{60D8081F-4EED-4CC2-AED2-DC2FE69E023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1044172-2EB7-4B4E-B76C-9F150064D027}" type="datetimeFigureOut">
              <a:rPr lang="hr-HR" smtClean="0"/>
              <a:t>29.8.2025.</a:t>
            </a:fld>
            <a:endParaRPr lang="hr-HR"/>
          </a:p>
        </p:txBody>
      </p:sp>
      <p:sp>
        <p:nvSpPr>
          <p:cNvPr id="5" name="Footer Placeholder 4">
            <a:extLst>
              <a:ext uri="{FF2B5EF4-FFF2-40B4-BE49-F238E27FC236}">
                <a16:creationId xmlns:a16="http://schemas.microsoft.com/office/drawing/2014/main" id="{A03F58DF-7457-2177-FBFE-4670BE0FF12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hr-HR"/>
          </a:p>
        </p:txBody>
      </p:sp>
      <p:sp>
        <p:nvSpPr>
          <p:cNvPr id="6" name="Slide Number Placeholder 5">
            <a:extLst>
              <a:ext uri="{FF2B5EF4-FFF2-40B4-BE49-F238E27FC236}">
                <a16:creationId xmlns:a16="http://schemas.microsoft.com/office/drawing/2014/main" id="{CCCF9B9A-5601-B4C6-D300-086D040FB5B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E48E83A-B396-4410-B534-BB0FB7E9A33C}" type="slidenum">
              <a:rPr lang="hr-HR" smtClean="0"/>
              <a:t>‹#›</a:t>
            </a:fld>
            <a:endParaRPr lang="hr-HR"/>
          </a:p>
        </p:txBody>
      </p:sp>
    </p:spTree>
    <p:extLst>
      <p:ext uri="{BB962C8B-B14F-4D97-AF65-F5344CB8AC3E}">
        <p14:creationId xmlns:p14="http://schemas.microsoft.com/office/powerpoint/2010/main" val="4114365103"/>
      </p:ext>
    </p:extLst>
  </p:cSld>
  <p:clrMap bg1="lt1" tx1="dk1" bg2="lt2" tx2="dk2" accent1="accent1" accent2="accent2" accent3="accent3" accent4="accent4" accent5="accent5" accent6="accent6" hlink="hlink" folHlink="folHlink"/>
  <p:sldLayoutIdLst>
    <p:sldLayoutId id="214748365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r-Latn-R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77.jpeg"/><Relationship Id="rId5" Type="http://schemas.openxmlformats.org/officeDocument/2006/relationships/image" Target="../media/image76.png"/><Relationship Id="rId4" Type="http://schemas.openxmlformats.org/officeDocument/2006/relationships/image" Target="../media/image75.png"/></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8" Type="http://schemas.openxmlformats.org/officeDocument/2006/relationships/hyperlink" Target="https://cinea.ec.europa.eu/document/download/7b9d8707-7fa2-4a50-9560-b95dc016ec88_en?filename=FAQs_LIFE-2025-Calls_en.pdf" TargetMode="External"/><Relationship Id="rId3" Type="http://schemas.openxmlformats.org/officeDocument/2006/relationships/image" Target="../media/image146.png"/><Relationship Id="rId7" Type="http://schemas.openxmlformats.org/officeDocument/2006/relationships/hyperlink" Target="https://ec.europa.eu/info/funding-tenders/opportunities/docs/2021-2027/common/guidance/aga_en.pdf" TargetMode="External"/><Relationship Id="rId2" Type="http://schemas.openxmlformats.org/officeDocument/2006/relationships/notesSlide" Target="../notesSlides/notesSlide104.xml"/><Relationship Id="rId1" Type="http://schemas.openxmlformats.org/officeDocument/2006/relationships/slideLayout" Target="../slideLayouts/slideLayout2.xml"/><Relationship Id="rId6" Type="http://schemas.openxmlformats.org/officeDocument/2006/relationships/hyperlink" Target="https://circabc.europa.eu/ui/group/73d306c9-1ee6-4e70-81f0-56fecf4cd18c/library/ce976713-0506-4fd0-b19a-6f4dc6c23fe6" TargetMode="External"/><Relationship Id="rId5" Type="http://schemas.openxmlformats.org/officeDocument/2006/relationships/hyperlink" Target="https://lifeprogramhrvatska.hr/wp-content/uploads/2021/07/LIFE-Uredba-2021.-2027..pdf" TargetMode="External"/><Relationship Id="rId10" Type="http://schemas.openxmlformats.org/officeDocument/2006/relationships/hyperlink" Target="https://www.youtube.com/watch?v=XDLv9OQyve4" TargetMode="External"/><Relationship Id="rId4" Type="http://schemas.openxmlformats.org/officeDocument/2006/relationships/hyperlink" Target="https://webgate.ec.europa.eu/life/publicWebsite/search" TargetMode="External"/><Relationship Id="rId9" Type="http://schemas.openxmlformats.org/officeDocument/2006/relationships/hyperlink" Target="https://cinea.ec.europa.eu/system/files/2023-01/KPI%20Guidance%20document.pdf" TargetMode="External"/></Relationships>
</file>

<file path=ppt/slides/_rels/slide105.xml.rels><?xml version="1.0" encoding="UTF-8" standalone="yes"?>
<Relationships xmlns="http://schemas.openxmlformats.org/package/2006/relationships"><Relationship Id="rId8" Type="http://schemas.openxmlformats.org/officeDocument/2006/relationships/hyperlink" Target="mailto:nikolina.petkovicgregoric@mingo.hr" TargetMode="External"/><Relationship Id="rId3" Type="http://schemas.openxmlformats.org/officeDocument/2006/relationships/image" Target="../media/image147.jpeg"/><Relationship Id="rId7" Type="http://schemas.openxmlformats.org/officeDocument/2006/relationships/hyperlink" Target="mailto:life@mzozt.hr" TargetMode="External"/><Relationship Id="rId2" Type="http://schemas.openxmlformats.org/officeDocument/2006/relationships/notesSlide" Target="../notesSlides/notesSlide105.xml"/><Relationship Id="rId1" Type="http://schemas.openxmlformats.org/officeDocument/2006/relationships/slideLayout" Target="../slideLayouts/slideLayout2.xml"/><Relationship Id="rId6" Type="http://schemas.openxmlformats.org/officeDocument/2006/relationships/hyperlink" Target="https://www.linkedin.com/company/program-life-hr-nacionalna-kontakt-to%C4%8Dka/about/" TargetMode="External"/><Relationship Id="rId5" Type="http://schemas.openxmlformats.org/officeDocument/2006/relationships/hyperlink" Target="https://www.facebook.com/people/Program-LIFE-HR-Nacionalna-kontakt-to%C4%8Dka/100084629990492/" TargetMode="External"/><Relationship Id="rId4" Type="http://schemas.openxmlformats.org/officeDocument/2006/relationships/hyperlink" Target="http://www.lifeprogramhrvatska.hr/" TargetMode="Externa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2.jpeg"/><Relationship Id="rId7" Type="http://schemas.openxmlformats.org/officeDocument/2006/relationships/image" Target="../media/image73.png"/><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image" Target="../media/image82.png"/><Relationship Id="rId5" Type="http://schemas.openxmlformats.org/officeDocument/2006/relationships/image" Target="../media/image81.jpeg"/><Relationship Id="rId4" Type="http://schemas.openxmlformats.org/officeDocument/2006/relationships/image" Target="../media/image2.jpeg"/></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5.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6.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hyperlink" Target="https://webgate.ec.europa.eu/life/publicWebsite/project/LIFE21-NAT-HR-LIFE-for-Mauremys-101071737/mauremys-rivulata-conservation-of-the-umbrella-species-of-the-mediterranean-wetlands-in-dubrovnik-neretva-county"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92.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97.png"/></Relationships>
</file>

<file path=ppt/slides/_rels/slide3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100.png"/></Relationships>
</file>

<file path=ppt/slides/_rels/slide37.xml.rels><?xml version="1.0" encoding="UTF-8" standalone="yes"?>
<Relationships xmlns="http://schemas.openxmlformats.org/package/2006/relationships"><Relationship Id="rId3" Type="http://schemas.openxmlformats.org/officeDocument/2006/relationships/hyperlink" Target="https://cinea.ec.europa.eu/system/files/2023-01/KPI%20Guidance%20document.pdf" TargetMode="External"/><Relationship Id="rId7" Type="http://schemas.openxmlformats.org/officeDocument/2006/relationships/image" Target="../media/image103.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102.emf"/><Relationship Id="rId5" Type="http://schemas.openxmlformats.org/officeDocument/2006/relationships/image" Target="../media/image101.png"/><Relationship Id="rId4" Type="http://schemas.openxmlformats.org/officeDocument/2006/relationships/hyperlink" Target="https://cinea.ec.europa.eu/programmes/life/life-reporting_en" TargetMode="Externa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47.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48.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50.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51.xml"/><Relationship Id="rId1" Type="http://schemas.openxmlformats.org/officeDocument/2006/relationships/slideLayout" Target="../slideLayouts/slideLayout1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microsoft.com/office/2018/10/relationships/comments" Target="../comments/modernComment_310_968AED2B.xml"/><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60.xml.rels><?xml version="1.0" encoding="UTF-8" standalone="yes"?>
<Relationships xmlns="http://schemas.openxmlformats.org/package/2006/relationships"><Relationship Id="rId8" Type="http://schemas.openxmlformats.org/officeDocument/2006/relationships/image" Target="../media/image111.jpeg"/><Relationship Id="rId3" Type="http://schemas.openxmlformats.org/officeDocument/2006/relationships/hyperlink" Target="https://www.google.com/search?q=https://ec.europa.eu/info/funding-tenders/opportunities/portal/screen/how-to-participate/reference-documents%3BprogramCode%3DLIFE2027" TargetMode="External"/><Relationship Id="rId7" Type="http://schemas.openxmlformats.org/officeDocument/2006/relationships/hyperlink" Target="https://ec.europa.eu/info/funding-tenders/opportunities/docs/2021-2027/life/temp-form/af/detailed-budget-table_life_en.xlsx" TargetMode="External"/><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hyperlink" Target="https://lifeprogramhrvatska.hr/wp-content/uploads/2025/02/Opci-predlozak-Ugovora-o-dodjeli-bespovratnih-sredstava-EUa_-HR_verzija-2024.pdf" TargetMode="External"/><Relationship Id="rId5" Type="http://schemas.openxmlformats.org/officeDocument/2006/relationships/hyperlink" Target="https://ec.europa.eu/info/funding-tenders/opportunities/docs/2021-2027/common/guidance/aga_en.pdf" TargetMode="External"/><Relationship Id="rId4" Type="http://schemas.openxmlformats.org/officeDocument/2006/relationships/hyperlink" Target="https://ec.europa.eu/info/funding-tenders/opportunities/docs/2021-2027/life/agr-contr/mga_life_en.pdf" TargetMode="External"/></Relationships>
</file>

<file path=ppt/slides/_rels/slide61.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3" Type="http://schemas.openxmlformats.org/officeDocument/2006/relationships/image" Target="../media/image27.png"/><Relationship Id="rId18" Type="http://schemas.openxmlformats.org/officeDocument/2006/relationships/image" Target="../media/image32.png"/><Relationship Id="rId26" Type="http://schemas.openxmlformats.org/officeDocument/2006/relationships/image" Target="../media/image40.png"/><Relationship Id="rId39" Type="http://schemas.openxmlformats.org/officeDocument/2006/relationships/image" Target="../media/image52.png"/><Relationship Id="rId21" Type="http://schemas.openxmlformats.org/officeDocument/2006/relationships/image" Target="../media/image35.png"/><Relationship Id="rId34" Type="http://schemas.openxmlformats.org/officeDocument/2006/relationships/image" Target="../media/image48.png"/><Relationship Id="rId42" Type="http://schemas.openxmlformats.org/officeDocument/2006/relationships/image" Target="../media/image55.png"/><Relationship Id="rId47" Type="http://schemas.openxmlformats.org/officeDocument/2006/relationships/image" Target="../media/image60.png"/><Relationship Id="rId50" Type="http://schemas.openxmlformats.org/officeDocument/2006/relationships/image" Target="../media/image63.png"/><Relationship Id="rId55" Type="http://schemas.openxmlformats.org/officeDocument/2006/relationships/image" Target="../media/image68.png"/><Relationship Id="rId7" Type="http://schemas.openxmlformats.org/officeDocument/2006/relationships/image" Target="../media/image21.png"/><Relationship Id="rId2" Type="http://schemas.openxmlformats.org/officeDocument/2006/relationships/notesSlide" Target="../notesSlides/notesSlide7.xml"/><Relationship Id="rId16" Type="http://schemas.openxmlformats.org/officeDocument/2006/relationships/image" Target="../media/image30.png"/><Relationship Id="rId29" Type="http://schemas.openxmlformats.org/officeDocument/2006/relationships/image" Target="../media/image43.png"/><Relationship Id="rId11" Type="http://schemas.openxmlformats.org/officeDocument/2006/relationships/image" Target="../media/image25.png"/><Relationship Id="rId24" Type="http://schemas.openxmlformats.org/officeDocument/2006/relationships/image" Target="../media/image38.png"/><Relationship Id="rId32" Type="http://schemas.openxmlformats.org/officeDocument/2006/relationships/image" Target="../media/image46.png"/><Relationship Id="rId37" Type="http://schemas.openxmlformats.org/officeDocument/2006/relationships/image" Target="../media/image5.jpeg"/><Relationship Id="rId40" Type="http://schemas.openxmlformats.org/officeDocument/2006/relationships/image" Target="../media/image53.png"/><Relationship Id="rId45" Type="http://schemas.openxmlformats.org/officeDocument/2006/relationships/image" Target="../media/image58.png"/><Relationship Id="rId53" Type="http://schemas.openxmlformats.org/officeDocument/2006/relationships/image" Target="../media/image66.png"/><Relationship Id="rId58" Type="http://schemas.openxmlformats.org/officeDocument/2006/relationships/image" Target="../media/image71.png"/><Relationship Id="rId5" Type="http://schemas.openxmlformats.org/officeDocument/2006/relationships/image" Target="../media/image19.png"/><Relationship Id="rId19" Type="http://schemas.openxmlformats.org/officeDocument/2006/relationships/image" Target="../media/image33.png"/><Relationship Id="rId4" Type="http://schemas.openxmlformats.org/officeDocument/2006/relationships/image" Target="../media/image18.png"/><Relationship Id="rId9" Type="http://schemas.openxmlformats.org/officeDocument/2006/relationships/image" Target="../media/image23.png"/><Relationship Id="rId14" Type="http://schemas.openxmlformats.org/officeDocument/2006/relationships/image" Target="../media/image28.png"/><Relationship Id="rId22" Type="http://schemas.openxmlformats.org/officeDocument/2006/relationships/image" Target="../media/image36.png"/><Relationship Id="rId27" Type="http://schemas.openxmlformats.org/officeDocument/2006/relationships/image" Target="../media/image41.png"/><Relationship Id="rId30" Type="http://schemas.openxmlformats.org/officeDocument/2006/relationships/image" Target="../media/image44.png"/><Relationship Id="rId35" Type="http://schemas.openxmlformats.org/officeDocument/2006/relationships/image" Target="../media/image49.png"/><Relationship Id="rId43" Type="http://schemas.openxmlformats.org/officeDocument/2006/relationships/image" Target="../media/image56.png"/><Relationship Id="rId48" Type="http://schemas.openxmlformats.org/officeDocument/2006/relationships/image" Target="../media/image61.png"/><Relationship Id="rId56" Type="http://schemas.openxmlformats.org/officeDocument/2006/relationships/image" Target="../media/image69.png"/><Relationship Id="rId8" Type="http://schemas.openxmlformats.org/officeDocument/2006/relationships/image" Target="../media/image22.png"/><Relationship Id="rId51" Type="http://schemas.openxmlformats.org/officeDocument/2006/relationships/image" Target="../media/image64.png"/><Relationship Id="rId3" Type="http://schemas.openxmlformats.org/officeDocument/2006/relationships/image" Target="../media/image17.png"/><Relationship Id="rId12" Type="http://schemas.openxmlformats.org/officeDocument/2006/relationships/image" Target="../media/image26.png"/><Relationship Id="rId17" Type="http://schemas.openxmlformats.org/officeDocument/2006/relationships/image" Target="../media/image31.png"/><Relationship Id="rId25" Type="http://schemas.openxmlformats.org/officeDocument/2006/relationships/image" Target="../media/image39.png"/><Relationship Id="rId33" Type="http://schemas.openxmlformats.org/officeDocument/2006/relationships/image" Target="../media/image47.png"/><Relationship Id="rId38" Type="http://schemas.openxmlformats.org/officeDocument/2006/relationships/image" Target="../media/image51.png"/><Relationship Id="rId46" Type="http://schemas.openxmlformats.org/officeDocument/2006/relationships/image" Target="../media/image59.png"/><Relationship Id="rId20" Type="http://schemas.openxmlformats.org/officeDocument/2006/relationships/image" Target="../media/image34.png"/><Relationship Id="rId41" Type="http://schemas.openxmlformats.org/officeDocument/2006/relationships/image" Target="../media/image54.png"/><Relationship Id="rId54" Type="http://schemas.openxmlformats.org/officeDocument/2006/relationships/image" Target="../media/image67.png"/><Relationship Id="rId1" Type="http://schemas.openxmlformats.org/officeDocument/2006/relationships/slideLayout" Target="../slideLayouts/slideLayout6.xml"/><Relationship Id="rId6" Type="http://schemas.openxmlformats.org/officeDocument/2006/relationships/image" Target="../media/image20.png"/><Relationship Id="rId15" Type="http://schemas.openxmlformats.org/officeDocument/2006/relationships/image" Target="../media/image29.png"/><Relationship Id="rId23" Type="http://schemas.openxmlformats.org/officeDocument/2006/relationships/image" Target="../media/image37.png"/><Relationship Id="rId28" Type="http://schemas.openxmlformats.org/officeDocument/2006/relationships/image" Target="../media/image42.png"/><Relationship Id="rId36" Type="http://schemas.openxmlformats.org/officeDocument/2006/relationships/image" Target="../media/image50.png"/><Relationship Id="rId49" Type="http://schemas.openxmlformats.org/officeDocument/2006/relationships/image" Target="../media/image62.png"/><Relationship Id="rId57" Type="http://schemas.openxmlformats.org/officeDocument/2006/relationships/image" Target="../media/image70.png"/><Relationship Id="rId10" Type="http://schemas.openxmlformats.org/officeDocument/2006/relationships/image" Target="../media/image24.png"/><Relationship Id="rId31" Type="http://schemas.openxmlformats.org/officeDocument/2006/relationships/image" Target="../media/image45.png"/><Relationship Id="rId44" Type="http://schemas.openxmlformats.org/officeDocument/2006/relationships/image" Target="../media/image57.png"/><Relationship Id="rId52" Type="http://schemas.openxmlformats.org/officeDocument/2006/relationships/image" Target="../media/image65.png"/></Relationships>
</file>

<file path=ppt/slides/_rels/slide70.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hyperlink" Target="https://ec.europa.eu/info/funding-tenders/opportunities/docs/2021-2027/life/agr-contr/mga_life_en.pdf" TargetMode="External"/><Relationship Id="rId2" Type="http://schemas.openxmlformats.org/officeDocument/2006/relationships/notesSlide" Target="../notesSlides/notesSlide72.xml"/><Relationship Id="rId1" Type="http://schemas.openxmlformats.org/officeDocument/2006/relationships/slideLayout" Target="../slideLayouts/slideLayout2.xml"/><Relationship Id="rId4" Type="http://schemas.openxmlformats.org/officeDocument/2006/relationships/image" Target="../media/image118.jpeg"/></Relationships>
</file>

<file path=ppt/slides/_rels/slide73.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77.xml"/><Relationship Id="rId1" Type="http://schemas.openxmlformats.org/officeDocument/2006/relationships/slideLayout" Target="../slideLayouts/slideLayout2.xml"/><Relationship Id="rId4" Type="http://schemas.openxmlformats.org/officeDocument/2006/relationships/image" Target="../media/image120.png"/></Relationships>
</file>

<file path=ppt/slides/_rels/slide78.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hyperlink" Target="https://ec.europa.eu/info/funding-tenders/opportunities/docs/2021-2027/horizon/wp-call/2023-2024/wp-2-msca-actions_horizon-2023-2024_en.pdf" TargetMode="External"/><Relationship Id="rId2" Type="http://schemas.openxmlformats.org/officeDocument/2006/relationships/notesSlide" Target="../notesSlides/notesSlide79.xml"/><Relationship Id="rId1" Type="http://schemas.openxmlformats.org/officeDocument/2006/relationships/slideLayout" Target="../slideLayouts/slideLayout2.xml"/><Relationship Id="rId4" Type="http://schemas.openxmlformats.org/officeDocument/2006/relationships/image" Target="../media/image125.png"/></Relationships>
</file>

<file path=ppt/slides/_rels/slide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73.png"/><Relationship Id="rId5" Type="http://schemas.openxmlformats.org/officeDocument/2006/relationships/image" Target="../media/image9.emf"/><Relationship Id="rId4" Type="http://schemas.openxmlformats.org/officeDocument/2006/relationships/image" Target="../media/image2.jpeg"/></Relationships>
</file>

<file path=ppt/slides/_rels/slide80.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80.xml"/><Relationship Id="rId1" Type="http://schemas.openxmlformats.org/officeDocument/2006/relationships/slideLayout" Target="../slideLayouts/slideLayout2.xml"/><Relationship Id="rId4" Type="http://schemas.openxmlformats.org/officeDocument/2006/relationships/image" Target="../media/image130.png"/></Relationships>
</file>

<file path=ppt/slides/_rels/slide81.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72.jpeg"/><Relationship Id="rId7" Type="http://schemas.openxmlformats.org/officeDocument/2006/relationships/diagramLayout" Target="../diagrams/layout1.xml"/><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diagramData" Target="../diagrams/data1.xml"/><Relationship Id="rId5" Type="http://schemas.openxmlformats.org/officeDocument/2006/relationships/image" Target="../media/image73.png"/><Relationship Id="rId10" Type="http://schemas.microsoft.com/office/2007/relationships/diagramDrawing" Target="../diagrams/drawing1.xml"/><Relationship Id="rId4" Type="http://schemas.openxmlformats.org/officeDocument/2006/relationships/image" Target="../media/image2.jpeg"/><Relationship Id="rId9" Type="http://schemas.openxmlformats.org/officeDocument/2006/relationships/diagramColors" Target="../diagrams/colors1.xml"/></Relationships>
</file>

<file path=ppt/slides/_rels/slide90.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92.xml"/><Relationship Id="rId1" Type="http://schemas.openxmlformats.org/officeDocument/2006/relationships/slideLayout" Target="../slideLayouts/slideLayout2.xml"/><Relationship Id="rId4" Type="http://schemas.openxmlformats.org/officeDocument/2006/relationships/image" Target="../media/image142.png"/></Relationships>
</file>

<file path=ppt/slides/_rels/slide93.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93.xml"/><Relationship Id="rId1" Type="http://schemas.openxmlformats.org/officeDocument/2006/relationships/slideLayout" Target="../slideLayouts/slideLayout2.xml"/><Relationship Id="rId4" Type="http://schemas.openxmlformats.org/officeDocument/2006/relationships/image" Target="../media/image142.png"/></Relationships>
</file>

<file path=ppt/slides/_rels/slide94.xml.rels><?xml version="1.0" encoding="UTF-8" standalone="yes"?>
<Relationships xmlns="http://schemas.openxmlformats.org/package/2006/relationships"><Relationship Id="rId3" Type="http://schemas.openxmlformats.org/officeDocument/2006/relationships/hyperlink" Target="https://cinea.ec.europa.eu/document/download/d0e786bd-f920-4abd-89c3-bc54df22fac9_en?filename=Financial%20Reporting%20Checklist%20LIFE21-27_Beneficiaries_v221116.xlsx" TargetMode="External"/><Relationship Id="rId2" Type="http://schemas.openxmlformats.org/officeDocument/2006/relationships/notesSlide" Target="../notesSlides/notesSlide94.xml"/><Relationship Id="rId1" Type="http://schemas.openxmlformats.org/officeDocument/2006/relationships/slideLayout" Target="../slideLayouts/slideLayout2.xml"/><Relationship Id="rId5" Type="http://schemas.openxmlformats.org/officeDocument/2006/relationships/image" Target="../media/image143.png"/><Relationship Id="rId4" Type="http://schemas.openxmlformats.org/officeDocument/2006/relationships/hyperlink" Target="https://www.youtube.com/watch?v=sEKW6723IlU" TargetMode="External"/></Relationships>
</file>

<file path=ppt/slides/_rels/slide95.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95.xml"/><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332101-3881-AE48-241C-BE01621C3C1D}"/>
              </a:ext>
            </a:extLst>
          </p:cNvPr>
          <p:cNvSpPr>
            <a:spLocks noGrp="1"/>
          </p:cNvSpPr>
          <p:nvPr>
            <p:ph type="ctrTitle"/>
          </p:nvPr>
        </p:nvSpPr>
        <p:spPr/>
        <p:txBody>
          <a:bodyPr>
            <a:normAutofit/>
          </a:bodyPr>
          <a:lstStyle/>
          <a:p>
            <a:r>
              <a:rPr lang="hr-HR" sz="6600" b="1"/>
              <a:t>Online radionica pisanja projekata</a:t>
            </a:r>
            <a:endParaRPr lang="hr-HR" sz="6600"/>
          </a:p>
        </p:txBody>
      </p:sp>
      <p:sp>
        <p:nvSpPr>
          <p:cNvPr id="3" name="Subtitle 2">
            <a:extLst>
              <a:ext uri="{FF2B5EF4-FFF2-40B4-BE49-F238E27FC236}">
                <a16:creationId xmlns:a16="http://schemas.microsoft.com/office/drawing/2014/main" id="{531A880F-7DB8-A9A6-AACE-4293DE7F3D44}"/>
              </a:ext>
            </a:extLst>
          </p:cNvPr>
          <p:cNvSpPr>
            <a:spLocks noGrp="1"/>
          </p:cNvSpPr>
          <p:nvPr>
            <p:ph type="subTitle" idx="1"/>
          </p:nvPr>
        </p:nvSpPr>
        <p:spPr>
          <a:xfrm>
            <a:off x="1214203" y="3867327"/>
            <a:ext cx="9645475" cy="1229329"/>
          </a:xfrm>
        </p:spPr>
        <p:txBody>
          <a:bodyPr>
            <a:normAutofit fontScale="25000" lnSpcReduction="20000"/>
          </a:bodyPr>
          <a:lstStyle/>
          <a:p>
            <a:endParaRPr lang="hr-HR"/>
          </a:p>
          <a:p>
            <a:endParaRPr lang="hr-HR"/>
          </a:p>
          <a:p>
            <a:r>
              <a:rPr lang="hr-HR" sz="8000"/>
              <a:t>Zagreb</a:t>
            </a:r>
            <a:r>
              <a:rPr lang="en-US" sz="8000"/>
              <a:t>, </a:t>
            </a:r>
            <a:r>
              <a:rPr lang="hr-HR" sz="8000"/>
              <a:t>28</a:t>
            </a:r>
            <a:r>
              <a:rPr lang="en-US" sz="8000"/>
              <a:t>. </a:t>
            </a:r>
            <a:r>
              <a:rPr lang="hr-HR" sz="8000"/>
              <a:t>kolovoza</a:t>
            </a:r>
            <a:r>
              <a:rPr lang="en-US" sz="8000"/>
              <a:t> 202</a:t>
            </a:r>
            <a:r>
              <a:rPr lang="hr-HR" sz="8000"/>
              <a:t>5</a:t>
            </a:r>
            <a:r>
              <a:rPr lang="en-US" sz="8000"/>
              <a:t>.</a:t>
            </a:r>
            <a:endParaRPr lang="hr-HR" sz="8000"/>
          </a:p>
          <a:p>
            <a:endParaRPr lang="hr-HR" sz="1300">
              <a:solidFill>
                <a:schemeClr val="bg1">
                  <a:lumMod val="50000"/>
                </a:schemeClr>
              </a:solidFill>
            </a:endParaRPr>
          </a:p>
          <a:p>
            <a:endParaRPr lang="hr-HR" sz="1300">
              <a:solidFill>
                <a:schemeClr val="bg1">
                  <a:lumMod val="50000"/>
                </a:schemeClr>
              </a:solidFill>
            </a:endParaRPr>
          </a:p>
          <a:p>
            <a:endParaRPr lang="hr-HR" sz="1300">
              <a:solidFill>
                <a:schemeClr val="bg1">
                  <a:lumMod val="50000"/>
                </a:schemeClr>
              </a:solidFill>
            </a:endParaRPr>
          </a:p>
          <a:p>
            <a:r>
              <a:rPr lang="hr-HR" sz="1300">
                <a:solidFill>
                  <a:schemeClr val="bg1">
                    <a:lumMod val="50000"/>
                  </a:schemeClr>
                </a:solidFill>
              </a:rPr>
              <a:t> </a:t>
            </a:r>
          </a:p>
          <a:p>
            <a:endParaRPr lang="en-US"/>
          </a:p>
          <a:p>
            <a:endParaRPr lang="hr-HR"/>
          </a:p>
        </p:txBody>
      </p:sp>
      <p:pic>
        <p:nvPicPr>
          <p:cNvPr id="4" name="Image 7">
            <a:extLst>
              <a:ext uri="{FF2B5EF4-FFF2-40B4-BE49-F238E27FC236}">
                <a16:creationId xmlns:a16="http://schemas.microsoft.com/office/drawing/2014/main" id="{030559D0-FF71-3E69-F2AF-EE2AAEBAECD6}"/>
              </a:ext>
            </a:extLst>
          </p:cNvPr>
          <p:cNvPicPr>
            <a:picLocks noChangeAspect="1"/>
          </p:cNvPicPr>
          <p:nvPr/>
        </p:nvPicPr>
        <p:blipFill rotWithShape="1">
          <a:blip r:embed="rId3"/>
          <a:srcRect l="38916" t="64109" r="38554" b="6566"/>
          <a:stretch/>
        </p:blipFill>
        <p:spPr>
          <a:xfrm>
            <a:off x="2743198" y="2169009"/>
            <a:ext cx="1846427" cy="1698318"/>
          </a:xfrm>
          <a:prstGeom prst="rect">
            <a:avLst/>
          </a:prstGeom>
        </p:spPr>
      </p:pic>
      <p:pic>
        <p:nvPicPr>
          <p:cNvPr id="6" name="Picture 5">
            <a:extLst>
              <a:ext uri="{FF2B5EF4-FFF2-40B4-BE49-F238E27FC236}">
                <a16:creationId xmlns:a16="http://schemas.microsoft.com/office/drawing/2014/main" id="{9B00EBDF-BB82-1AE0-A48D-3D0336FB5D8F}"/>
              </a:ext>
            </a:extLst>
          </p:cNvPr>
          <p:cNvPicPr>
            <a:picLocks noChangeAspect="1"/>
          </p:cNvPicPr>
          <p:nvPr/>
        </p:nvPicPr>
        <p:blipFill>
          <a:blip r:embed="rId4"/>
          <a:stretch>
            <a:fillRect/>
          </a:stretch>
        </p:blipFill>
        <p:spPr>
          <a:xfrm>
            <a:off x="3520786" y="5684562"/>
            <a:ext cx="5427260" cy="937891"/>
          </a:xfrm>
          <a:prstGeom prst="rect">
            <a:avLst/>
          </a:prstGeom>
        </p:spPr>
      </p:pic>
    </p:spTree>
    <p:extLst>
      <p:ext uri="{BB962C8B-B14F-4D97-AF65-F5344CB8AC3E}">
        <p14:creationId xmlns:p14="http://schemas.microsoft.com/office/powerpoint/2010/main" val="34093937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691B296-F497-EA6A-8379-B3DF6FC0DC2D}"/>
              </a:ext>
            </a:extLst>
          </p:cNvPr>
          <p:cNvSpPr>
            <a:spLocks noGrp="1"/>
          </p:cNvSpPr>
          <p:nvPr>
            <p:ph type="title"/>
          </p:nvPr>
        </p:nvSpPr>
        <p:spPr>
          <a:xfrm>
            <a:off x="838200" y="365125"/>
            <a:ext cx="3822189" cy="1899912"/>
          </a:xfrm>
        </p:spPr>
        <p:txBody>
          <a:bodyPr>
            <a:normAutofit/>
          </a:bodyPr>
          <a:lstStyle/>
          <a:p>
            <a:r>
              <a:rPr lang="hr-HR">
                <a:latin typeface="Calibri" panose="020F0502020204030204" pitchFamily="34" charset="0"/>
                <a:cs typeface="Calibri" panose="020F0502020204030204" pitchFamily="34" charset="0"/>
              </a:rPr>
              <a:t>Natječaj LIFE 2025</a:t>
            </a:r>
          </a:p>
        </p:txBody>
      </p:sp>
      <p:sp>
        <p:nvSpPr>
          <p:cNvPr id="3" name="Content Placeholder 2">
            <a:extLst>
              <a:ext uri="{FF2B5EF4-FFF2-40B4-BE49-F238E27FC236}">
                <a16:creationId xmlns:a16="http://schemas.microsoft.com/office/drawing/2014/main" id="{DBE84F8F-244F-FCB3-2589-8307A2855402}"/>
              </a:ext>
            </a:extLst>
          </p:cNvPr>
          <p:cNvSpPr>
            <a:spLocks noGrp="1"/>
          </p:cNvSpPr>
          <p:nvPr>
            <p:ph idx="1"/>
          </p:nvPr>
        </p:nvSpPr>
        <p:spPr>
          <a:xfrm>
            <a:off x="838200" y="1964460"/>
            <a:ext cx="4772218" cy="4212503"/>
          </a:xfrm>
        </p:spPr>
        <p:txBody>
          <a:bodyPr>
            <a:normAutofit/>
          </a:bodyPr>
          <a:lstStyle/>
          <a:p>
            <a:r>
              <a:rPr lang="hr-HR">
                <a:latin typeface="Calibri" panose="020F0502020204030204" pitchFamily="34" charset="0"/>
                <a:cs typeface="Calibri" panose="020F0502020204030204" pitchFamily="34" charset="0"/>
              </a:rPr>
              <a:t>Rok za prijavu projektnih prijedloga ovogodišnjeg natječaja je </a:t>
            </a:r>
            <a:r>
              <a:rPr lang="hr-HR" u="sng">
                <a:solidFill>
                  <a:srgbClr val="FF0000"/>
                </a:solidFill>
                <a:latin typeface="Calibri" panose="020F0502020204030204" pitchFamily="34" charset="0"/>
                <a:cs typeface="Calibri" panose="020F0502020204030204" pitchFamily="34" charset="0"/>
              </a:rPr>
              <a:t>23.9.2025. do 17h!</a:t>
            </a:r>
          </a:p>
          <a:p>
            <a:pPr marL="0" indent="0">
              <a:buNone/>
            </a:pPr>
            <a:endParaRPr lang="hr-HR" u="sng">
              <a:solidFill>
                <a:srgbClr val="FF0000"/>
              </a:solidFill>
              <a:latin typeface="Calibri" panose="020F0502020204030204" pitchFamily="34" charset="0"/>
              <a:cs typeface="Calibri" panose="020F0502020204030204" pitchFamily="34" charset="0"/>
            </a:endParaRPr>
          </a:p>
          <a:p>
            <a:r>
              <a:rPr lang="hr-HR">
                <a:latin typeface="Calibri" panose="020F0502020204030204" pitchFamily="34" charset="0"/>
                <a:cs typeface="Calibri" panose="020F0502020204030204" pitchFamily="34" charset="0"/>
              </a:rPr>
              <a:t>Rok za prijavu nacionalnog sufinanciranja SAP projekata je </a:t>
            </a:r>
            <a:r>
              <a:rPr lang="hr-HR" u="sng">
                <a:solidFill>
                  <a:srgbClr val="FF0000"/>
                </a:solidFill>
                <a:latin typeface="Calibri" panose="020F0502020204030204" pitchFamily="34" charset="0"/>
                <a:cs typeface="Calibri" panose="020F0502020204030204" pitchFamily="34" charset="0"/>
              </a:rPr>
              <a:t>2.9.2025!</a:t>
            </a:r>
            <a:endParaRPr lang="hr-HR">
              <a:solidFill>
                <a:srgbClr val="FF0000"/>
              </a:solidFill>
              <a:latin typeface="Calibri" panose="020F0502020204030204" pitchFamily="34" charset="0"/>
              <a:cs typeface="Calibri" panose="020F0502020204030204" pitchFamily="34" charset="0"/>
            </a:endParaRPr>
          </a:p>
          <a:p>
            <a:pPr marL="0" indent="0">
              <a:buNone/>
            </a:pPr>
            <a:r>
              <a:rPr lang="hr-HR" sz="2000"/>
              <a:t> </a:t>
            </a:r>
          </a:p>
        </p:txBody>
      </p:sp>
      <p:pic>
        <p:nvPicPr>
          <p:cNvPr id="6" name="Picture 5">
            <a:extLst>
              <a:ext uri="{FF2B5EF4-FFF2-40B4-BE49-F238E27FC236}">
                <a16:creationId xmlns:a16="http://schemas.microsoft.com/office/drawing/2014/main" id="{1BE068CA-DD38-E96B-3177-EEE35569A634}"/>
              </a:ext>
            </a:extLst>
          </p:cNvPr>
          <p:cNvPicPr>
            <a:picLocks noChangeAspect="1"/>
          </p:cNvPicPr>
          <p:nvPr/>
        </p:nvPicPr>
        <p:blipFill>
          <a:blip r:embed="rId3"/>
          <a:stretch>
            <a:fillRect/>
          </a:stretch>
        </p:blipFill>
        <p:spPr>
          <a:xfrm>
            <a:off x="149292" y="6245965"/>
            <a:ext cx="688908" cy="493819"/>
          </a:xfrm>
          <a:prstGeom prst="rect">
            <a:avLst/>
          </a:prstGeom>
        </p:spPr>
      </p:pic>
      <p:pic>
        <p:nvPicPr>
          <p:cNvPr id="7" name="Picture 6">
            <a:extLst>
              <a:ext uri="{FF2B5EF4-FFF2-40B4-BE49-F238E27FC236}">
                <a16:creationId xmlns:a16="http://schemas.microsoft.com/office/drawing/2014/main" id="{F096F712-ED22-95C8-6CE1-7392C74C30E7}"/>
              </a:ext>
            </a:extLst>
          </p:cNvPr>
          <p:cNvPicPr>
            <a:picLocks noChangeAspect="1"/>
          </p:cNvPicPr>
          <p:nvPr/>
        </p:nvPicPr>
        <p:blipFill>
          <a:blip r:embed="rId4"/>
          <a:stretch>
            <a:fillRect/>
          </a:stretch>
        </p:blipFill>
        <p:spPr>
          <a:xfrm>
            <a:off x="5864332" y="6300146"/>
            <a:ext cx="463336" cy="481626"/>
          </a:xfrm>
          <a:prstGeom prst="rect">
            <a:avLst/>
          </a:prstGeom>
        </p:spPr>
      </p:pic>
      <p:pic>
        <p:nvPicPr>
          <p:cNvPr id="8" name="Picture 7">
            <a:extLst>
              <a:ext uri="{FF2B5EF4-FFF2-40B4-BE49-F238E27FC236}">
                <a16:creationId xmlns:a16="http://schemas.microsoft.com/office/drawing/2014/main" id="{6E996A05-BDF8-BD79-7923-CB1EABD7F60B}"/>
              </a:ext>
            </a:extLst>
          </p:cNvPr>
          <p:cNvPicPr>
            <a:picLocks noChangeAspect="1"/>
          </p:cNvPicPr>
          <p:nvPr/>
        </p:nvPicPr>
        <p:blipFill>
          <a:blip r:embed="rId5"/>
          <a:stretch>
            <a:fillRect/>
          </a:stretch>
        </p:blipFill>
        <p:spPr>
          <a:xfrm>
            <a:off x="9501816" y="6018245"/>
            <a:ext cx="2460030" cy="803773"/>
          </a:xfrm>
          <a:prstGeom prst="rect">
            <a:avLst/>
          </a:prstGeom>
        </p:spPr>
      </p:pic>
      <p:pic>
        <p:nvPicPr>
          <p:cNvPr id="13" name="Picture 12" descr="One blue ball separated by a red tape line">
            <a:extLst>
              <a:ext uri="{FF2B5EF4-FFF2-40B4-BE49-F238E27FC236}">
                <a16:creationId xmlns:a16="http://schemas.microsoft.com/office/drawing/2014/main" id="{C4D4031A-B463-FBD1-5742-A89C514B1F5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48619" y="1964460"/>
            <a:ext cx="4905181" cy="3274354"/>
          </a:xfrm>
          <a:prstGeom prst="rect">
            <a:avLst/>
          </a:prstGeom>
        </p:spPr>
      </p:pic>
    </p:spTree>
    <p:extLst>
      <p:ext uri="{BB962C8B-B14F-4D97-AF65-F5344CB8AC3E}">
        <p14:creationId xmlns:p14="http://schemas.microsoft.com/office/powerpoint/2010/main" val="30069170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F878F3-429D-0327-1186-2E0AFDC5E7BC}"/>
              </a:ext>
            </a:extLst>
          </p:cNvPr>
          <p:cNvSpPr>
            <a:spLocks noGrp="1"/>
          </p:cNvSpPr>
          <p:nvPr>
            <p:ph type="title"/>
          </p:nvPr>
        </p:nvSpPr>
        <p:spPr/>
        <p:txBody>
          <a:bodyPr/>
          <a:lstStyle/>
          <a:p>
            <a:r>
              <a:rPr lang="hr-HR"/>
              <a:t>4. Nedovoljno opravdan i neuravnotežen proračun</a:t>
            </a:r>
          </a:p>
        </p:txBody>
      </p:sp>
      <p:sp>
        <p:nvSpPr>
          <p:cNvPr id="3" name="Content Placeholder 2">
            <a:extLst>
              <a:ext uri="{FF2B5EF4-FFF2-40B4-BE49-F238E27FC236}">
                <a16:creationId xmlns:a16="http://schemas.microsoft.com/office/drawing/2014/main" id="{81E104AE-3D13-CDC1-42DC-4980307F7FCC}"/>
              </a:ext>
            </a:extLst>
          </p:cNvPr>
          <p:cNvSpPr>
            <a:spLocks noGrp="1"/>
          </p:cNvSpPr>
          <p:nvPr>
            <p:ph sz="half" idx="1"/>
          </p:nvPr>
        </p:nvSpPr>
        <p:spPr/>
        <p:txBody>
          <a:bodyPr>
            <a:normAutofit lnSpcReduction="10000"/>
          </a:bodyPr>
          <a:lstStyle/>
          <a:p>
            <a:pPr marL="0" indent="0">
              <a:buNone/>
            </a:pPr>
            <a:r>
              <a:rPr lang="hr-HR" b="1"/>
              <a:t>Greška</a:t>
            </a:r>
            <a:r>
              <a:rPr lang="hr-HR"/>
              <a:t>:</a:t>
            </a:r>
          </a:p>
          <a:p>
            <a:r>
              <a:rPr lang="hr-HR"/>
              <a:t> Troškovi nisu dovoljno argumentirani, a proračun nije uravnotežen. </a:t>
            </a:r>
          </a:p>
          <a:p>
            <a:r>
              <a:rPr lang="hr-HR">
                <a:solidFill>
                  <a:srgbClr val="000000"/>
                </a:solidFill>
                <a:latin typeface="Calibri" panose="020F0502020204030204" pitchFamily="34" charset="0"/>
                <a:cs typeface="Calibri" panose="020F0502020204030204" pitchFamily="34" charset="0"/>
              </a:rPr>
              <a:t>T</a:t>
            </a:r>
            <a:r>
              <a:rPr lang="hr-HR">
                <a:solidFill>
                  <a:srgbClr val="000000"/>
                </a:solidFill>
                <a:latin typeface="Calibri" panose="020F0502020204030204" pitchFamily="34" charset="0"/>
                <a:ea typeface="Calibri" panose="020F0502020204030204" pitchFamily="34" charset="0"/>
                <a:cs typeface="Calibri" panose="020F0502020204030204" pitchFamily="34" charset="0"/>
              </a:rPr>
              <a:t>roškovi nisu u skladu s opisom projekta te nisu potkrijepljeni jasnim opisom. </a:t>
            </a:r>
          </a:p>
          <a:p>
            <a:r>
              <a:rPr lang="hr-HR">
                <a:solidFill>
                  <a:srgbClr val="000000"/>
                </a:solidFill>
                <a:latin typeface="Calibri" panose="020F0502020204030204" pitchFamily="34" charset="0"/>
                <a:ea typeface="Calibri" panose="020F0502020204030204" pitchFamily="34" charset="0"/>
                <a:cs typeface="Calibri" panose="020F0502020204030204" pitchFamily="34" charset="0"/>
              </a:rPr>
              <a:t>N</a:t>
            </a:r>
            <a:r>
              <a:rPr lang="hr-HR" kern="0">
                <a:latin typeface="Calibri" panose="020F0502020204030204" pitchFamily="34" charset="0"/>
                <a:ea typeface="Calibri" panose="020F0502020204030204" pitchFamily="34" charset="0"/>
              </a:rPr>
              <a:t>avedeni su troškovi obveznih/redovnih aktivnosti nadležnih tijela, što nisu prihvatljivi troškovi </a:t>
            </a:r>
          </a:p>
          <a:p>
            <a:pPr marL="0" indent="0">
              <a:buNone/>
            </a:pPr>
            <a:endParaRPr lang="hr-HR"/>
          </a:p>
        </p:txBody>
      </p:sp>
      <p:sp>
        <p:nvSpPr>
          <p:cNvPr id="4" name="Content Placeholder 3">
            <a:extLst>
              <a:ext uri="{FF2B5EF4-FFF2-40B4-BE49-F238E27FC236}">
                <a16:creationId xmlns:a16="http://schemas.microsoft.com/office/drawing/2014/main" id="{D06326CF-58C1-D1E2-67A7-7BFA071F01DE}"/>
              </a:ext>
            </a:extLst>
          </p:cNvPr>
          <p:cNvSpPr>
            <a:spLocks noGrp="1"/>
          </p:cNvSpPr>
          <p:nvPr>
            <p:ph sz="half" idx="2"/>
          </p:nvPr>
        </p:nvSpPr>
        <p:spPr/>
        <p:txBody>
          <a:bodyPr>
            <a:normAutofit lnSpcReduction="10000"/>
          </a:bodyPr>
          <a:lstStyle/>
          <a:p>
            <a:pPr marL="0" indent="0">
              <a:buNone/>
            </a:pPr>
            <a:r>
              <a:rPr lang="hr-HR" b="1"/>
              <a:t>Kako izbjeći:</a:t>
            </a:r>
            <a:r>
              <a:rPr lang="hr-HR"/>
              <a:t> Detaljno opišite svaku stavku proračuna i opravdajte njezinu nužnost. Pazite da su troškovi u skladu s uobičajenim tržišnim cijenama i pravilima.</a:t>
            </a:r>
          </a:p>
        </p:txBody>
      </p:sp>
    </p:spTree>
    <p:extLst>
      <p:ext uri="{BB962C8B-B14F-4D97-AF65-F5344CB8AC3E}">
        <p14:creationId xmlns:p14="http://schemas.microsoft.com/office/powerpoint/2010/main" val="248672940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238B1-B70B-F8B9-DD94-0FBDAFB8BDA3}"/>
              </a:ext>
            </a:extLst>
          </p:cNvPr>
          <p:cNvSpPr>
            <a:spLocks noGrp="1"/>
          </p:cNvSpPr>
          <p:nvPr>
            <p:ph type="title"/>
          </p:nvPr>
        </p:nvSpPr>
        <p:spPr/>
        <p:txBody>
          <a:bodyPr/>
          <a:lstStyle/>
          <a:p>
            <a:r>
              <a:rPr lang="pl-PL"/>
              <a:t>5. Nedostatak partnerstva i suradnje</a:t>
            </a:r>
            <a:endParaRPr lang="hr-HR"/>
          </a:p>
        </p:txBody>
      </p:sp>
      <p:sp>
        <p:nvSpPr>
          <p:cNvPr id="3" name="Content Placeholder 2">
            <a:extLst>
              <a:ext uri="{FF2B5EF4-FFF2-40B4-BE49-F238E27FC236}">
                <a16:creationId xmlns:a16="http://schemas.microsoft.com/office/drawing/2014/main" id="{A110B616-ECEE-96D8-9C4B-26ED271AD7A2}"/>
              </a:ext>
            </a:extLst>
          </p:cNvPr>
          <p:cNvSpPr>
            <a:spLocks noGrp="1"/>
          </p:cNvSpPr>
          <p:nvPr>
            <p:ph sz="half" idx="1"/>
          </p:nvPr>
        </p:nvSpPr>
        <p:spPr/>
        <p:txBody>
          <a:bodyPr vert="horz" lIns="91440" tIns="45720" rIns="91440" bIns="45720" rtlCol="0" anchor="t">
            <a:normAutofit fontScale="92500" lnSpcReduction="10000"/>
          </a:bodyPr>
          <a:lstStyle/>
          <a:p>
            <a:pPr marL="0" indent="0">
              <a:buNone/>
            </a:pPr>
            <a:r>
              <a:rPr lang="hr-HR" b="1"/>
              <a:t>Greška:</a:t>
            </a:r>
            <a:r>
              <a:rPr lang="hr-HR"/>
              <a:t> </a:t>
            </a:r>
          </a:p>
          <a:p>
            <a:r>
              <a:rPr lang="hr-HR"/>
              <a:t>Projekt se provodi izolirano, bez uključivanja relevantnih institucija, lokalnih zajednica ili industrije. </a:t>
            </a:r>
            <a:r>
              <a:rPr lang="en-GB" err="1">
                <a:solidFill>
                  <a:srgbClr val="000000"/>
                </a:solidFill>
                <a:latin typeface="Calibri"/>
                <a:ea typeface="Calibri"/>
                <a:cs typeface="Calibri"/>
              </a:rPr>
              <a:t>Nedovoljna</a:t>
            </a:r>
            <a:r>
              <a:rPr lang="en-GB">
                <a:solidFill>
                  <a:srgbClr val="000000"/>
                </a:solidFill>
                <a:latin typeface="Calibri"/>
                <a:ea typeface="Calibri"/>
                <a:cs typeface="Calibri"/>
              </a:rPr>
              <a:t> </a:t>
            </a:r>
            <a:r>
              <a:rPr lang="en-GB" err="1">
                <a:solidFill>
                  <a:srgbClr val="000000"/>
                </a:solidFill>
                <a:latin typeface="Calibri"/>
                <a:ea typeface="Calibri"/>
                <a:cs typeface="Calibri"/>
              </a:rPr>
              <a:t>potpora</a:t>
            </a:r>
            <a:r>
              <a:rPr lang="en-GB">
                <a:solidFill>
                  <a:srgbClr val="000000"/>
                </a:solidFill>
                <a:latin typeface="Calibri"/>
                <a:ea typeface="Calibri"/>
                <a:cs typeface="Calibri"/>
              </a:rPr>
              <a:t>/</a:t>
            </a:r>
            <a:r>
              <a:rPr lang="en-GB" err="1">
                <a:solidFill>
                  <a:srgbClr val="000000"/>
                </a:solidFill>
                <a:latin typeface="Calibri"/>
                <a:ea typeface="Calibri"/>
                <a:cs typeface="Calibri"/>
              </a:rPr>
              <a:t>obveza</a:t>
            </a:r>
            <a:r>
              <a:rPr lang="en-GB">
                <a:solidFill>
                  <a:srgbClr val="000000"/>
                </a:solidFill>
                <a:latin typeface="Calibri"/>
                <a:ea typeface="Calibri"/>
                <a:cs typeface="Calibri"/>
              </a:rPr>
              <a:t> </a:t>
            </a:r>
            <a:r>
              <a:rPr lang="en-GB" err="1">
                <a:solidFill>
                  <a:srgbClr val="000000"/>
                </a:solidFill>
                <a:latin typeface="Calibri"/>
                <a:ea typeface="Calibri"/>
                <a:cs typeface="Calibri"/>
              </a:rPr>
              <a:t>dionika</a:t>
            </a:r>
            <a:r>
              <a:rPr lang="en-GB">
                <a:solidFill>
                  <a:srgbClr val="000000"/>
                </a:solidFill>
                <a:latin typeface="Calibri"/>
                <a:ea typeface="Calibri"/>
                <a:cs typeface="Calibri"/>
              </a:rPr>
              <a:t> </a:t>
            </a:r>
            <a:r>
              <a:rPr lang="en-GB" err="1">
                <a:solidFill>
                  <a:srgbClr val="000000"/>
                </a:solidFill>
                <a:latin typeface="Calibri"/>
                <a:ea typeface="Calibri"/>
                <a:cs typeface="Calibri"/>
              </a:rPr>
              <a:t>i</a:t>
            </a:r>
            <a:r>
              <a:rPr lang="en-GB">
                <a:solidFill>
                  <a:srgbClr val="000000"/>
                </a:solidFill>
                <a:latin typeface="Calibri"/>
                <a:ea typeface="Calibri"/>
                <a:cs typeface="Calibri"/>
              </a:rPr>
              <a:t> </a:t>
            </a:r>
            <a:r>
              <a:rPr lang="en-GB" err="1">
                <a:solidFill>
                  <a:srgbClr val="000000"/>
                </a:solidFill>
                <a:latin typeface="Calibri"/>
                <a:ea typeface="Calibri"/>
                <a:cs typeface="Calibri"/>
              </a:rPr>
              <a:t>nadležnih</a:t>
            </a:r>
            <a:r>
              <a:rPr lang="en-GB">
                <a:solidFill>
                  <a:srgbClr val="000000"/>
                </a:solidFill>
                <a:latin typeface="Calibri"/>
                <a:ea typeface="Calibri"/>
                <a:cs typeface="Calibri"/>
              </a:rPr>
              <a:t> </a:t>
            </a:r>
            <a:r>
              <a:rPr lang="en-GB" err="1">
                <a:solidFill>
                  <a:srgbClr val="000000"/>
                </a:solidFill>
                <a:latin typeface="Calibri"/>
                <a:ea typeface="Calibri"/>
                <a:cs typeface="Calibri"/>
              </a:rPr>
              <a:t>tijela</a:t>
            </a:r>
            <a:r>
              <a:rPr lang="hr-HR">
                <a:solidFill>
                  <a:srgbClr val="000000"/>
                </a:solidFill>
                <a:latin typeface="Calibri"/>
                <a:ea typeface="Calibri"/>
                <a:cs typeface="Calibri"/>
              </a:rPr>
              <a:t>. </a:t>
            </a:r>
          </a:p>
          <a:p>
            <a:r>
              <a:rPr lang="hr-HR"/>
              <a:t>Nedostaju dokazi o </a:t>
            </a:r>
            <a:r>
              <a:rPr lang="hr-HR" b="1"/>
              <a:t>komunikaciji, prethodnom odobrenju i interesu </a:t>
            </a:r>
            <a:r>
              <a:rPr lang="hr-HR"/>
              <a:t>nadležnih tijela ili dionika za uključivanje u projekt. </a:t>
            </a:r>
          </a:p>
          <a:p>
            <a:r>
              <a:rPr lang="hr-HR"/>
              <a:t>Nije identificirana ciljna skupina za pojedine aktivnosti.</a:t>
            </a:r>
            <a:endParaRPr lang="hr-HR">
              <a:ea typeface="Calibri"/>
              <a:cs typeface="Calibri"/>
            </a:endParaRPr>
          </a:p>
          <a:p>
            <a:pPr marL="0" indent="0">
              <a:buNone/>
            </a:pPr>
            <a:endParaRPr lang="en-GB">
              <a:solidFill>
                <a:srgbClr val="000000"/>
              </a:solidFill>
              <a:latin typeface="Calibri" panose="020F0502020204030204" pitchFamily="34" charset="0"/>
              <a:cs typeface="Calibri" panose="020F0502020204030204" pitchFamily="34" charset="0"/>
            </a:endParaRPr>
          </a:p>
          <a:p>
            <a:pPr marL="0" indent="0">
              <a:buNone/>
            </a:pPr>
            <a:endParaRPr lang="hr-HR"/>
          </a:p>
        </p:txBody>
      </p:sp>
      <p:sp>
        <p:nvSpPr>
          <p:cNvPr id="4" name="Content Placeholder 3">
            <a:extLst>
              <a:ext uri="{FF2B5EF4-FFF2-40B4-BE49-F238E27FC236}">
                <a16:creationId xmlns:a16="http://schemas.microsoft.com/office/drawing/2014/main" id="{3FF26CAB-7418-0832-864C-FAFFF95F0FBF}"/>
              </a:ext>
            </a:extLst>
          </p:cNvPr>
          <p:cNvSpPr>
            <a:spLocks noGrp="1"/>
          </p:cNvSpPr>
          <p:nvPr>
            <p:ph sz="half" idx="2"/>
          </p:nvPr>
        </p:nvSpPr>
        <p:spPr/>
        <p:txBody>
          <a:bodyPr>
            <a:normAutofit fontScale="92500" lnSpcReduction="10000"/>
          </a:bodyPr>
          <a:lstStyle/>
          <a:p>
            <a:r>
              <a:rPr lang="hr-HR" b="1"/>
              <a:t>Kako izbjeći:</a:t>
            </a:r>
            <a:r>
              <a:rPr lang="hr-HR"/>
              <a:t> Uključite partnere koji imaju specifičnu stručnost koja je ključna za rješavanje problema. Pokušajte ostvariti sinergiju s drugim EU programima i politikama. Jasno opišite uloge i odgovornosti svakog partnera. </a:t>
            </a:r>
            <a:r>
              <a:rPr lang="hr-HR" b="1"/>
              <a:t>Pisma podrške</a:t>
            </a:r>
            <a:r>
              <a:rPr lang="hr-HR"/>
              <a:t>:</a:t>
            </a:r>
          </a:p>
          <a:p>
            <a:pPr lvl="1"/>
            <a:r>
              <a:rPr lang="hr-HR"/>
              <a:t>mora biti jasno </a:t>
            </a:r>
            <a:r>
              <a:rPr lang="hr-HR" b="1"/>
              <a:t>za što se daje podrška</a:t>
            </a:r>
          </a:p>
          <a:p>
            <a:pPr lvl="1"/>
            <a:r>
              <a:rPr lang="hr-HR"/>
              <a:t>Istaknuti na koji se način pružatelji podrške </a:t>
            </a:r>
            <a:r>
              <a:rPr lang="hr-HR" b="1"/>
              <a:t>obvezuju</a:t>
            </a:r>
            <a:r>
              <a:rPr lang="hr-HR"/>
              <a:t> pratiti projekt/koristiti rezultate/poboljšati prakse</a:t>
            </a:r>
          </a:p>
          <a:p>
            <a:pPr marL="0" indent="0">
              <a:buNone/>
            </a:pPr>
            <a:endParaRPr lang="hr-HR"/>
          </a:p>
        </p:txBody>
      </p:sp>
    </p:spTree>
    <p:extLst>
      <p:ext uri="{BB962C8B-B14F-4D97-AF65-F5344CB8AC3E}">
        <p14:creationId xmlns:p14="http://schemas.microsoft.com/office/powerpoint/2010/main" val="348257386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7B0D0-464B-D7A8-6F77-08C6EB8307F3}"/>
              </a:ext>
            </a:extLst>
          </p:cNvPr>
          <p:cNvSpPr>
            <a:spLocks noGrp="1"/>
          </p:cNvSpPr>
          <p:nvPr>
            <p:ph type="title"/>
          </p:nvPr>
        </p:nvSpPr>
        <p:spPr/>
        <p:txBody>
          <a:bodyPr/>
          <a:lstStyle/>
          <a:p>
            <a:r>
              <a:rPr lang="hr-HR"/>
              <a:t>6. Loše planiranje održivosti projekta</a:t>
            </a:r>
          </a:p>
        </p:txBody>
      </p:sp>
      <p:sp>
        <p:nvSpPr>
          <p:cNvPr id="3" name="Content Placeholder 2">
            <a:extLst>
              <a:ext uri="{FF2B5EF4-FFF2-40B4-BE49-F238E27FC236}">
                <a16:creationId xmlns:a16="http://schemas.microsoft.com/office/drawing/2014/main" id="{CD351E3B-D566-825F-E97A-32BDADFB6B35}"/>
              </a:ext>
            </a:extLst>
          </p:cNvPr>
          <p:cNvSpPr>
            <a:spLocks noGrp="1"/>
          </p:cNvSpPr>
          <p:nvPr>
            <p:ph sz="half" idx="1"/>
          </p:nvPr>
        </p:nvSpPr>
        <p:spPr/>
        <p:txBody>
          <a:bodyPr/>
          <a:lstStyle/>
          <a:p>
            <a:pPr marL="0" indent="0">
              <a:buNone/>
            </a:pPr>
            <a:r>
              <a:rPr lang="hr-HR" b="1"/>
              <a:t>Greška:</a:t>
            </a:r>
            <a:r>
              <a:rPr lang="hr-HR"/>
              <a:t> </a:t>
            </a:r>
          </a:p>
          <a:p>
            <a:r>
              <a:rPr lang="hr-HR"/>
              <a:t>Nema jasnog plana za nastavak aktivnosti, financiranje nakon projekta ili integraciju projektnih rezultata u politike i prakse na lokalnoj, regionalnoj ili nacionalnoj razini. </a:t>
            </a:r>
          </a:p>
          <a:p>
            <a:r>
              <a:rPr lang="hr-HR"/>
              <a:t>Nedostaje </a:t>
            </a:r>
            <a:r>
              <a:rPr lang="hr-HR" b="1"/>
              <a:t>jasan plan/strategija </a:t>
            </a:r>
            <a:r>
              <a:rPr lang="hr-HR"/>
              <a:t>na koji način će se </a:t>
            </a:r>
            <a:r>
              <a:rPr lang="hr-HR" b="1"/>
              <a:t>rezultati staviti u primjenu.</a:t>
            </a:r>
          </a:p>
          <a:p>
            <a:pPr marL="0" indent="0">
              <a:buNone/>
            </a:pPr>
            <a:endParaRPr lang="hr-HR"/>
          </a:p>
        </p:txBody>
      </p:sp>
      <p:sp>
        <p:nvSpPr>
          <p:cNvPr id="4" name="Content Placeholder 3">
            <a:extLst>
              <a:ext uri="{FF2B5EF4-FFF2-40B4-BE49-F238E27FC236}">
                <a16:creationId xmlns:a16="http://schemas.microsoft.com/office/drawing/2014/main" id="{108E0E96-06D4-208F-F10A-715D396AE0E5}"/>
              </a:ext>
            </a:extLst>
          </p:cNvPr>
          <p:cNvSpPr>
            <a:spLocks noGrp="1"/>
          </p:cNvSpPr>
          <p:nvPr>
            <p:ph sz="half" idx="2"/>
          </p:nvPr>
        </p:nvSpPr>
        <p:spPr/>
        <p:txBody>
          <a:bodyPr vert="horz" lIns="91440" tIns="45720" rIns="91440" bIns="45720" rtlCol="0" anchor="t">
            <a:normAutofit/>
          </a:bodyPr>
          <a:lstStyle/>
          <a:p>
            <a:pPr marL="0" indent="0">
              <a:buNone/>
            </a:pPr>
            <a:r>
              <a:rPr lang="hr-HR" b="1"/>
              <a:t>Kako izbjeći:</a:t>
            </a:r>
            <a:r>
              <a:rPr lang="hr-HR"/>
              <a:t> Razradite jasan plan za dugoročnu održivost (</a:t>
            </a:r>
            <a:r>
              <a:rPr lang="hr-HR" i="1" err="1"/>
              <a:t>After</a:t>
            </a:r>
            <a:r>
              <a:rPr lang="hr-HR" i="1"/>
              <a:t> </a:t>
            </a:r>
            <a:r>
              <a:rPr lang="hr-HR"/>
              <a:t>LIFE plan). Opišite kako ćete osigurati financijska sredstva i tehničke kapacitete za nastavak projektnih aktivnosti. Objasnite kako će rezultati biti ugrađeni u svakodnevne prakse i politike.</a:t>
            </a:r>
          </a:p>
        </p:txBody>
      </p:sp>
    </p:spTree>
    <p:extLst>
      <p:ext uri="{BB962C8B-B14F-4D97-AF65-F5344CB8AC3E}">
        <p14:creationId xmlns:p14="http://schemas.microsoft.com/office/powerpoint/2010/main" val="216587965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7BDD9-FCCE-9CCC-6FF1-019E9167B0C1}"/>
              </a:ext>
            </a:extLst>
          </p:cNvPr>
          <p:cNvSpPr>
            <a:spLocks noGrp="1"/>
          </p:cNvSpPr>
          <p:nvPr>
            <p:ph type="title"/>
          </p:nvPr>
        </p:nvSpPr>
        <p:spPr/>
        <p:txBody>
          <a:bodyPr/>
          <a:lstStyle/>
          <a:p>
            <a:r>
              <a:rPr lang="hr-HR"/>
              <a:t>Preporuke</a:t>
            </a:r>
          </a:p>
        </p:txBody>
      </p:sp>
      <p:sp>
        <p:nvSpPr>
          <p:cNvPr id="3" name="Content Placeholder 2">
            <a:extLst>
              <a:ext uri="{FF2B5EF4-FFF2-40B4-BE49-F238E27FC236}">
                <a16:creationId xmlns:a16="http://schemas.microsoft.com/office/drawing/2014/main" id="{36C5A99E-971D-02AB-EC30-B657F038C471}"/>
              </a:ext>
            </a:extLst>
          </p:cNvPr>
          <p:cNvSpPr>
            <a:spLocks noGrp="1"/>
          </p:cNvSpPr>
          <p:nvPr>
            <p:ph idx="1"/>
          </p:nvPr>
        </p:nvSpPr>
        <p:spPr>
          <a:xfrm>
            <a:off x="580571" y="1378857"/>
            <a:ext cx="6902941" cy="4789714"/>
          </a:xfrm>
        </p:spPr>
        <p:txBody>
          <a:bodyPr vert="horz" lIns="91440" tIns="45720" rIns="91440" bIns="45720" rtlCol="0" anchor="t">
            <a:normAutofit fontScale="92500" lnSpcReduction="20000"/>
          </a:bodyPr>
          <a:lstStyle/>
          <a:p>
            <a:r>
              <a:rPr lang="hr-HR"/>
              <a:t>Počnite rano, počnite sada!</a:t>
            </a:r>
          </a:p>
          <a:p>
            <a:r>
              <a:rPr lang="en-US"/>
              <a:t>Pročitajte </a:t>
            </a:r>
            <a:r>
              <a:rPr lang="en-US" err="1"/>
              <a:t>relevantne</a:t>
            </a:r>
            <a:r>
              <a:rPr lang="en-US" b="1"/>
              <a:t> </a:t>
            </a:r>
            <a:r>
              <a:rPr lang="en-US" b="1" err="1"/>
              <a:t>informacije</a:t>
            </a:r>
            <a:r>
              <a:rPr lang="en-US" b="1"/>
              <a:t> </a:t>
            </a:r>
            <a:r>
              <a:rPr lang="en-US" err="1"/>
              <a:t>i</a:t>
            </a:r>
            <a:r>
              <a:rPr lang="en-US"/>
              <a:t> </a:t>
            </a:r>
            <a:r>
              <a:rPr lang="en-US" err="1"/>
              <a:t>obratite</a:t>
            </a:r>
            <a:r>
              <a:rPr lang="en-US"/>
              <a:t> se </a:t>
            </a:r>
            <a:r>
              <a:rPr lang="en-US" b="1" err="1"/>
              <a:t>Nacionalnoj</a:t>
            </a:r>
            <a:r>
              <a:rPr lang="en-US" b="1"/>
              <a:t> </a:t>
            </a:r>
            <a:r>
              <a:rPr lang="en-US" b="1" err="1"/>
              <a:t>kontaktnoj</a:t>
            </a:r>
            <a:r>
              <a:rPr lang="en-US" b="1"/>
              <a:t> </a:t>
            </a:r>
            <a:r>
              <a:rPr lang="en-US" b="1" err="1"/>
              <a:t>točki</a:t>
            </a:r>
            <a:r>
              <a:rPr lang="hr-HR" b="1"/>
              <a:t> – nama!</a:t>
            </a:r>
          </a:p>
          <a:p>
            <a:r>
              <a:rPr lang="en-US"/>
              <a:t>Fokusirajte </a:t>
            </a:r>
            <a:r>
              <a:rPr lang="en-US" err="1"/>
              <a:t>projektne</a:t>
            </a:r>
            <a:r>
              <a:rPr lang="en-US"/>
              <a:t> </a:t>
            </a:r>
            <a:r>
              <a:rPr lang="en-US" err="1"/>
              <a:t>aktivnosti</a:t>
            </a:r>
            <a:r>
              <a:rPr lang="en-US"/>
              <a:t> u </a:t>
            </a:r>
            <a:r>
              <a:rPr lang="en-US" err="1"/>
              <a:t>skladu</a:t>
            </a:r>
            <a:r>
              <a:rPr lang="en-US"/>
              <a:t> s </a:t>
            </a:r>
            <a:r>
              <a:rPr lang="en-US" err="1"/>
              <a:t>ciljem</a:t>
            </a:r>
            <a:r>
              <a:rPr lang="en-US"/>
              <a:t> </a:t>
            </a:r>
            <a:r>
              <a:rPr lang="en-US" err="1"/>
              <a:t>projekta</a:t>
            </a:r>
            <a:r>
              <a:rPr lang="en-US"/>
              <a:t> </a:t>
            </a:r>
            <a:r>
              <a:rPr lang="en-US" err="1"/>
              <a:t>i</a:t>
            </a:r>
            <a:r>
              <a:rPr lang="en-US"/>
              <a:t> </a:t>
            </a:r>
            <a:r>
              <a:rPr lang="en-US" err="1"/>
              <a:t>izgradite</a:t>
            </a:r>
            <a:r>
              <a:rPr lang="en-US"/>
              <a:t> </a:t>
            </a:r>
            <a:r>
              <a:rPr lang="en-US" b="1" err="1"/>
              <a:t>vjerodostojnu</a:t>
            </a:r>
            <a:r>
              <a:rPr lang="en-US" b="1"/>
              <a:t> </a:t>
            </a:r>
            <a:r>
              <a:rPr lang="en-US" b="1" err="1"/>
              <a:t>projektnu</a:t>
            </a:r>
            <a:r>
              <a:rPr lang="en-US" b="1"/>
              <a:t> </a:t>
            </a:r>
            <a:r>
              <a:rPr lang="en-US" b="1" err="1"/>
              <a:t>logiku</a:t>
            </a:r>
            <a:r>
              <a:rPr lang="en-US" b="1"/>
              <a:t> </a:t>
            </a:r>
            <a:endParaRPr lang="hr-HR"/>
          </a:p>
          <a:p>
            <a:r>
              <a:rPr lang="en-US"/>
              <a:t>Oformite </a:t>
            </a:r>
            <a:r>
              <a:rPr lang="en-US" err="1"/>
              <a:t>relevatni</a:t>
            </a:r>
            <a:r>
              <a:rPr lang="en-US"/>
              <a:t> </a:t>
            </a:r>
            <a:r>
              <a:rPr lang="en-US" b="1" err="1"/>
              <a:t>partnerski</a:t>
            </a:r>
            <a:r>
              <a:rPr lang="en-US" b="1"/>
              <a:t> </a:t>
            </a:r>
            <a:r>
              <a:rPr lang="en-US" b="1" err="1"/>
              <a:t>konzorcij</a:t>
            </a:r>
            <a:endParaRPr lang="hr-HR" b="1"/>
          </a:p>
          <a:p>
            <a:r>
              <a:rPr lang="hr-HR"/>
              <a:t>P</a:t>
            </a:r>
            <a:r>
              <a:rPr lang="en-US" err="1"/>
              <a:t>ovežite</a:t>
            </a:r>
            <a:r>
              <a:rPr lang="en-US"/>
              <a:t> </a:t>
            </a:r>
            <a:r>
              <a:rPr lang="en-US" b="1" err="1"/>
              <a:t>proračun</a:t>
            </a:r>
            <a:r>
              <a:rPr lang="en-US" b="1"/>
              <a:t> s </a:t>
            </a:r>
            <a:r>
              <a:rPr lang="en-US" b="1" err="1"/>
              <a:t>projektnim</a:t>
            </a:r>
            <a:r>
              <a:rPr lang="en-US" b="1"/>
              <a:t> </a:t>
            </a:r>
            <a:r>
              <a:rPr lang="en-US" b="1" err="1"/>
              <a:t>aktivnostima</a:t>
            </a:r>
            <a:r>
              <a:rPr lang="en-US" b="1"/>
              <a:t> </a:t>
            </a:r>
            <a:r>
              <a:rPr lang="en-US"/>
              <a:t>– </a:t>
            </a:r>
            <a:r>
              <a:rPr lang="en-US" err="1"/>
              <a:t>provjerite</a:t>
            </a:r>
            <a:r>
              <a:rPr lang="en-US"/>
              <a:t> </a:t>
            </a:r>
            <a:r>
              <a:rPr lang="en-US" err="1"/>
              <a:t>vrijednost</a:t>
            </a:r>
            <a:r>
              <a:rPr lang="en-US"/>
              <a:t> za </a:t>
            </a:r>
            <a:r>
              <a:rPr lang="en-US" err="1"/>
              <a:t>novac</a:t>
            </a:r>
            <a:endParaRPr lang="hr-HR"/>
          </a:p>
          <a:p>
            <a:r>
              <a:rPr lang="en-US"/>
              <a:t>Slijedite </a:t>
            </a:r>
            <a:r>
              <a:rPr lang="en-US" err="1"/>
              <a:t>projektni</a:t>
            </a:r>
            <a:r>
              <a:rPr lang="en-US"/>
              <a:t> </a:t>
            </a:r>
            <a:r>
              <a:rPr lang="en-US" err="1"/>
              <a:t>obrazac</a:t>
            </a:r>
            <a:r>
              <a:rPr lang="en-US"/>
              <a:t> </a:t>
            </a:r>
            <a:r>
              <a:rPr lang="en-US" err="1"/>
              <a:t>i</a:t>
            </a:r>
            <a:r>
              <a:rPr lang="en-US"/>
              <a:t> </a:t>
            </a:r>
            <a:r>
              <a:rPr lang="en-US" err="1"/>
              <a:t>upute</a:t>
            </a:r>
            <a:r>
              <a:rPr lang="en-US"/>
              <a:t> </a:t>
            </a:r>
            <a:r>
              <a:rPr lang="en-US" err="1"/>
              <a:t>prilikom</a:t>
            </a:r>
            <a:r>
              <a:rPr lang="en-US"/>
              <a:t> </a:t>
            </a:r>
            <a:r>
              <a:rPr lang="en-US" b="1" err="1"/>
              <a:t>pisanja</a:t>
            </a:r>
            <a:r>
              <a:rPr lang="en-US" b="1"/>
              <a:t> </a:t>
            </a:r>
            <a:r>
              <a:rPr lang="en-US" b="1" err="1"/>
              <a:t>projekta</a:t>
            </a:r>
            <a:endParaRPr lang="hr-HR" b="1"/>
          </a:p>
          <a:p>
            <a:r>
              <a:rPr lang="en-US" b="1"/>
              <a:t>Završni </a:t>
            </a:r>
            <a:r>
              <a:rPr lang="en-US" b="1" err="1"/>
              <a:t>pregled</a:t>
            </a:r>
            <a:r>
              <a:rPr lang="en-US" b="1"/>
              <a:t> </a:t>
            </a:r>
            <a:r>
              <a:rPr lang="en-US" err="1"/>
              <a:t>prijedloga</a:t>
            </a:r>
            <a:r>
              <a:rPr lang="hr-HR"/>
              <a:t> </a:t>
            </a:r>
          </a:p>
          <a:p>
            <a:r>
              <a:rPr lang="hr-HR">
                <a:highlight>
                  <a:srgbClr val="FFFF00"/>
                </a:highlight>
              </a:rPr>
              <a:t>Nemojte čekati zadnji dan!</a:t>
            </a:r>
            <a:endParaRPr lang="hr-HR">
              <a:highlight>
                <a:srgbClr val="FFFF00"/>
              </a:highlight>
              <a:ea typeface="Calibri"/>
              <a:cs typeface="Calibri"/>
            </a:endParaRPr>
          </a:p>
          <a:p>
            <a:endParaRPr lang="hr-HR"/>
          </a:p>
          <a:p>
            <a:endParaRPr lang="hr-HR"/>
          </a:p>
          <a:p>
            <a:endParaRPr lang="hr-HR"/>
          </a:p>
          <a:p>
            <a:endParaRPr lang="hr-HR"/>
          </a:p>
          <a:p>
            <a:endParaRPr lang="hr-HR"/>
          </a:p>
          <a:p>
            <a:endParaRPr lang="hr-HR"/>
          </a:p>
          <a:p>
            <a:endParaRPr lang="hr-HR"/>
          </a:p>
          <a:p>
            <a:endParaRPr lang="hr-HR"/>
          </a:p>
        </p:txBody>
      </p:sp>
      <p:pic>
        <p:nvPicPr>
          <p:cNvPr id="4" name="Picture 3">
            <a:extLst>
              <a:ext uri="{FF2B5EF4-FFF2-40B4-BE49-F238E27FC236}">
                <a16:creationId xmlns:a16="http://schemas.microsoft.com/office/drawing/2014/main" id="{A7F7D142-7250-7ADD-5C48-00FE247E899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741141" y="1690688"/>
            <a:ext cx="3870288" cy="2583005"/>
          </a:xfrm>
          <a:prstGeom prst="rect">
            <a:avLst/>
          </a:prstGeom>
        </p:spPr>
      </p:pic>
    </p:spTree>
    <p:extLst>
      <p:ext uri="{BB962C8B-B14F-4D97-AF65-F5344CB8AC3E}">
        <p14:creationId xmlns:p14="http://schemas.microsoft.com/office/powerpoint/2010/main" val="107213026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0427F-D8DD-24D8-53CF-A9671CD1EA84}"/>
              </a:ext>
            </a:extLst>
          </p:cNvPr>
          <p:cNvSpPr txBox="1">
            <a:spLocks/>
          </p:cNvSpPr>
          <p:nvPr/>
        </p:nvSpPr>
        <p:spPr>
          <a:xfrm>
            <a:off x="1003802" y="5432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err="1">
                <a:ln>
                  <a:noFill/>
                </a:ln>
                <a:solidFill>
                  <a:sysClr val="windowText" lastClr="000000"/>
                </a:solidFill>
                <a:effectLst/>
                <a:uLnTx/>
                <a:uFillTx/>
                <a:latin typeface="Calibri" panose="020F0502020204030204" pitchFamily="34" charset="0"/>
                <a:cs typeface="Calibri" panose="020F0502020204030204" pitchFamily="34" charset="0"/>
              </a:rPr>
              <a:t>Proučiti</a:t>
            </a:r>
            <a:r>
              <a:rPr kumimoji="0" lang="en-US" sz="4400" b="1" i="0" u="none" strike="noStrike" kern="1200" cap="none" spc="0" normalizeH="0" baseline="0" noProof="0">
                <a:ln>
                  <a:noFill/>
                </a:ln>
                <a:solidFill>
                  <a:sysClr val="windowText" lastClr="0000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err="1">
                <a:ln>
                  <a:noFill/>
                </a:ln>
                <a:solidFill>
                  <a:sysClr val="windowText" lastClr="000000"/>
                </a:solidFill>
                <a:effectLst/>
                <a:uLnTx/>
                <a:uFillTx/>
                <a:latin typeface="Calibri" panose="020F0502020204030204" pitchFamily="34" charset="0"/>
                <a:cs typeface="Calibri" panose="020F0502020204030204" pitchFamily="34" charset="0"/>
              </a:rPr>
              <a:t>prije</a:t>
            </a:r>
            <a:r>
              <a:rPr kumimoji="0" lang="en-US" sz="4400" b="1" i="0" u="none" strike="noStrike" kern="1200" cap="none" spc="0" normalizeH="0" baseline="0" noProof="0">
                <a:ln>
                  <a:noFill/>
                </a:ln>
                <a:solidFill>
                  <a:sysClr val="windowText" lastClr="0000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err="1">
                <a:ln>
                  <a:noFill/>
                </a:ln>
                <a:solidFill>
                  <a:sysClr val="windowText" lastClr="000000"/>
                </a:solidFill>
                <a:effectLst/>
                <a:uLnTx/>
                <a:uFillTx/>
                <a:latin typeface="Calibri" panose="020F0502020204030204" pitchFamily="34" charset="0"/>
                <a:cs typeface="Calibri" panose="020F0502020204030204" pitchFamily="34" charset="0"/>
              </a:rPr>
              <a:t>početka</a:t>
            </a:r>
            <a:r>
              <a:rPr kumimoji="0" lang="en-US" sz="4400" b="1" i="0" u="none" strike="noStrike" kern="1200" cap="none" spc="0" normalizeH="0" baseline="0" noProof="0">
                <a:ln>
                  <a:noFill/>
                </a:ln>
                <a:solidFill>
                  <a:sysClr val="windowText" lastClr="0000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err="1">
                <a:ln>
                  <a:noFill/>
                </a:ln>
                <a:solidFill>
                  <a:sysClr val="windowText" lastClr="000000"/>
                </a:solidFill>
                <a:effectLst/>
                <a:uLnTx/>
                <a:uFillTx/>
                <a:latin typeface="Calibri" panose="020F0502020204030204" pitchFamily="34" charset="0"/>
                <a:cs typeface="Calibri" panose="020F0502020204030204" pitchFamily="34" charset="0"/>
              </a:rPr>
              <a:t>prijave</a:t>
            </a:r>
            <a:r>
              <a:rPr kumimoji="0" lang="en-US" sz="4400" b="1" i="0" u="none" strike="noStrike" kern="1200" cap="none" spc="0" normalizeH="0" baseline="0" noProof="0">
                <a:ln>
                  <a:noFill/>
                </a:ln>
                <a:solidFill>
                  <a:sysClr val="windowText" lastClr="000000"/>
                </a:solidFill>
                <a:effectLst/>
                <a:uLnTx/>
                <a:uFillTx/>
                <a:latin typeface="Calibri" panose="020F0502020204030204" pitchFamily="34" charset="0"/>
                <a:cs typeface="Calibri" panose="020F0502020204030204" pitchFamily="34" charset="0"/>
              </a:rPr>
              <a:t>!!!</a:t>
            </a:r>
          </a:p>
        </p:txBody>
      </p:sp>
      <p:pic>
        <p:nvPicPr>
          <p:cNvPr id="7" name="Picture 6">
            <a:extLst>
              <a:ext uri="{FF2B5EF4-FFF2-40B4-BE49-F238E27FC236}">
                <a16:creationId xmlns:a16="http://schemas.microsoft.com/office/drawing/2014/main" id="{BA87BFE8-859D-0879-A26E-A6C89D64D277}"/>
              </a:ext>
            </a:extLst>
          </p:cNvPr>
          <p:cNvPicPr>
            <a:picLocks noChangeAspect="1"/>
          </p:cNvPicPr>
          <p:nvPr/>
        </p:nvPicPr>
        <p:blipFill>
          <a:blip r:embed="rId3" cstate="print"/>
          <a:stretch>
            <a:fillRect/>
          </a:stretch>
        </p:blipFill>
        <p:spPr>
          <a:xfrm>
            <a:off x="7782765" y="1790700"/>
            <a:ext cx="4228108" cy="3487010"/>
          </a:xfrm>
          <a:prstGeom prst="rect">
            <a:avLst/>
          </a:prstGeom>
        </p:spPr>
      </p:pic>
      <p:sp>
        <p:nvSpPr>
          <p:cNvPr id="9" name="Content Placeholder 2">
            <a:extLst>
              <a:ext uri="{FF2B5EF4-FFF2-40B4-BE49-F238E27FC236}">
                <a16:creationId xmlns:a16="http://schemas.microsoft.com/office/drawing/2014/main" id="{6482649F-9009-2696-D8D9-41A20138E197}"/>
              </a:ext>
            </a:extLst>
          </p:cNvPr>
          <p:cNvSpPr txBox="1">
            <a:spLocks/>
          </p:cNvSpPr>
          <p:nvPr/>
        </p:nvSpPr>
        <p:spPr>
          <a:xfrm>
            <a:off x="590748" y="823501"/>
            <a:ext cx="8053433" cy="542140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hr-HR" sz="1800" b="0" i="0" u="none" strike="noStrike" kern="1200" cap="none" spc="0" normalizeH="0" baseline="0" noProof="0">
              <a:ln>
                <a:noFill/>
              </a:ln>
              <a:solidFill>
                <a:sysClr val="windowText" lastClr="000000"/>
              </a:solidFill>
              <a:effectLst/>
              <a:uLnTx/>
              <a:uFillTx/>
              <a:latin typeface="Calibri" panose="020F0502020204030204" pitchFamily="34" charset="0"/>
              <a:cs typeface="Calibri" panose="020F0502020204030204" pitchFamily="34" charset="0"/>
              <a:hlinkClick r:id="" action="ppaction://noaction"/>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hr-HR" sz="1800" b="0" i="0" u="none" strike="noStrike" kern="1200" cap="none" spc="0" normalizeH="0" baseline="0" noProof="0">
                <a:ln>
                  <a:noFill/>
                </a:ln>
                <a:solidFill>
                  <a:sysClr val="windowText" lastClr="000000"/>
                </a:solidFill>
                <a:effectLst/>
                <a:uLnTx/>
                <a:uFillTx/>
                <a:latin typeface="Calibri" panose="020F0502020204030204" pitchFamily="34" charset="0"/>
                <a:cs typeface="Calibri" panose="020F0502020204030204" pitchFamily="34" charset="0"/>
                <a:hlinkClick r:id="" action="ppaction://noaction"/>
              </a:rPr>
              <a:t>LIFE POZIV 2025</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hr-HR" sz="1800" b="0" i="0" u="none" strike="noStrike" kern="1200" cap="none" spc="0" normalizeH="0" baseline="0" noProof="0">
              <a:ln>
                <a:noFill/>
              </a:ln>
              <a:solidFill>
                <a:sysClr val="windowText" lastClr="000000"/>
              </a:solidFill>
              <a:effectLst/>
              <a:uLnTx/>
              <a:uFillTx/>
              <a:latin typeface="Calibri" panose="020F0502020204030204" pitchFamily="34" charset="0"/>
              <a:cs typeface="Calibri" panose="020F0502020204030204" pitchFamily="34" charset="0"/>
              <a:hlinkClick r:id="" action="ppaction://noaction"/>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err="1">
                <a:ln>
                  <a:noFill/>
                </a:ln>
                <a:solidFill>
                  <a:sysClr val="windowText" lastClr="000000"/>
                </a:solidFill>
                <a:effectLst/>
                <a:uLnTx/>
                <a:uFillTx/>
                <a:latin typeface="Calibri" panose="020F0502020204030204" pitchFamily="34" charset="0"/>
                <a:cs typeface="Calibri" panose="020F0502020204030204" pitchFamily="34" charset="0"/>
                <a:hlinkClick r:id="rId4"/>
              </a:rPr>
              <a:t>Primjeri</a:t>
            </a:r>
            <a:r>
              <a:rPr kumimoji="0" lang="en-US" sz="1800" b="0" i="0" u="none" strike="noStrike" kern="1200" cap="none" spc="0" normalizeH="0" baseline="0" noProof="0">
                <a:ln>
                  <a:noFill/>
                </a:ln>
                <a:solidFill>
                  <a:sysClr val="windowText" lastClr="000000"/>
                </a:solidFill>
                <a:effectLst/>
                <a:uLnTx/>
                <a:uFillTx/>
                <a:latin typeface="Calibri" panose="020F0502020204030204" pitchFamily="34" charset="0"/>
                <a:cs typeface="Calibri" panose="020F0502020204030204" pitchFamily="34" charset="0"/>
                <a:hlinkClick r:id="rId4"/>
              </a:rPr>
              <a:t> LIFE </a:t>
            </a:r>
            <a:r>
              <a:rPr kumimoji="0" lang="en-US" sz="1800" b="0" i="0" u="none" strike="noStrike" kern="1200" cap="none" spc="0" normalizeH="0" baseline="0" noProof="0" err="1">
                <a:ln>
                  <a:noFill/>
                </a:ln>
                <a:solidFill>
                  <a:sysClr val="windowText" lastClr="000000"/>
                </a:solidFill>
                <a:effectLst/>
                <a:uLnTx/>
                <a:uFillTx/>
                <a:latin typeface="Calibri" panose="020F0502020204030204" pitchFamily="34" charset="0"/>
                <a:cs typeface="Calibri" panose="020F0502020204030204" pitchFamily="34" charset="0"/>
                <a:hlinkClick r:id="rId4"/>
              </a:rPr>
              <a:t>projekata</a:t>
            </a:r>
            <a:endParaRPr kumimoji="0" lang="en-US" sz="1800" b="0" i="0" u="none" strike="noStrike" kern="1200" cap="none" spc="0" normalizeH="0" baseline="0" noProof="0">
              <a:ln>
                <a:noFill/>
              </a:ln>
              <a:solidFill>
                <a:sysClr val="windowText" lastClr="000000"/>
              </a:solidFill>
              <a:effectLst/>
              <a:uLnTx/>
              <a:uFillTx/>
              <a:latin typeface="Calibri" panose="020F0502020204030204" pitchFamily="34" charset="0"/>
              <a:cs typeface="Calibri" panose="020F0502020204030204" pitchFamily="34" charset="0"/>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sysClr val="windowText" lastClr="000000"/>
              </a:solidFill>
              <a:effectLst/>
              <a:uLnTx/>
              <a:uFillTx/>
              <a:latin typeface="Calibri" panose="020F0502020204030204" pitchFamily="34" charset="0"/>
              <a:cs typeface="Calibri" panose="020F0502020204030204" pitchFamily="34" charset="0"/>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ysClr val="windowText" lastClr="000000"/>
                </a:solidFill>
                <a:effectLst/>
                <a:uLnTx/>
                <a:uFillTx/>
                <a:latin typeface="Calibri" panose="020F0502020204030204" pitchFamily="34" charset="0"/>
                <a:cs typeface="Calibri" panose="020F0502020204030204" pitchFamily="34" charset="0"/>
                <a:hlinkClick r:id="rId5"/>
              </a:rPr>
              <a:t>LIFE </a:t>
            </a:r>
            <a:r>
              <a:rPr kumimoji="0" lang="en-US" sz="1800" b="0" i="0" u="none" strike="noStrike" kern="1200" cap="none" spc="0" normalizeH="0" baseline="0" noProof="0" err="1">
                <a:ln>
                  <a:noFill/>
                </a:ln>
                <a:solidFill>
                  <a:sysClr val="windowText" lastClr="000000"/>
                </a:solidFill>
                <a:effectLst/>
                <a:uLnTx/>
                <a:uFillTx/>
                <a:latin typeface="Calibri" panose="020F0502020204030204" pitchFamily="34" charset="0"/>
                <a:cs typeface="Calibri" panose="020F0502020204030204" pitchFamily="34" charset="0"/>
                <a:hlinkClick r:id="rId5"/>
              </a:rPr>
              <a:t>Uredba</a:t>
            </a:r>
            <a:r>
              <a:rPr kumimoji="0" lang="en-US" sz="1800" b="0" i="0" u="none" strike="noStrike" kern="1200" cap="none" spc="0" normalizeH="0" baseline="0" noProof="0">
                <a:ln>
                  <a:noFill/>
                </a:ln>
                <a:solidFill>
                  <a:sysClr val="windowText" lastClr="000000"/>
                </a:solidFill>
                <a:effectLst/>
                <a:uLnTx/>
                <a:uFillTx/>
                <a:latin typeface="Calibri" panose="020F0502020204030204" pitchFamily="34" charset="0"/>
                <a:cs typeface="Calibri" panose="020F0502020204030204" pitchFamily="34" charset="0"/>
                <a:hlinkClick r:id="rId5"/>
              </a:rPr>
              <a:t> 2021. – 2027. </a:t>
            </a:r>
            <a:br>
              <a:rPr kumimoji="0" lang="en-US" sz="1800" b="0" i="0" u="none" strike="noStrike" kern="1200" cap="none" spc="0" normalizeH="0" baseline="0" noProof="0">
                <a:ln>
                  <a:noFill/>
                </a:ln>
                <a:solidFill>
                  <a:sysClr val="windowText" lastClr="000000"/>
                </a:solidFill>
                <a:effectLst/>
                <a:uLnTx/>
                <a:uFillTx/>
                <a:latin typeface="Calibri" panose="020F0502020204030204" pitchFamily="34" charset="0"/>
                <a:cs typeface="Calibri" panose="020F0502020204030204" pitchFamily="34" charset="0"/>
              </a:rPr>
            </a:br>
            <a:endParaRPr kumimoji="0" lang="en-US" sz="1800" b="0" i="0" u="none" strike="noStrike" kern="1200" cap="none" spc="0" normalizeH="0" baseline="0" noProof="0">
              <a:ln>
                <a:noFill/>
              </a:ln>
              <a:solidFill>
                <a:sysClr val="windowText" lastClr="000000"/>
              </a:solidFill>
              <a:effectLst/>
              <a:uLnTx/>
              <a:uFillTx/>
              <a:latin typeface="Calibri" panose="020F0502020204030204" pitchFamily="34" charset="0"/>
              <a:cs typeface="Calibri" panose="020F0502020204030204" pitchFamily="34" charset="0"/>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err="1">
                <a:ln>
                  <a:noFill/>
                </a:ln>
                <a:solidFill>
                  <a:sysClr val="windowText" lastClr="000000"/>
                </a:solidFill>
                <a:effectLst/>
                <a:uLnTx/>
                <a:uFillTx/>
                <a:latin typeface="Calibri" panose="020F0502020204030204" pitchFamily="34" charset="0"/>
                <a:cs typeface="Calibri" panose="020F0502020204030204" pitchFamily="34" charset="0"/>
                <a:hlinkClick r:id="rId6"/>
              </a:rPr>
              <a:t>Višegodišnji</a:t>
            </a:r>
            <a:r>
              <a:rPr kumimoji="0" lang="en-US" sz="1800" b="0" i="0" u="none" strike="noStrike" kern="1200" cap="none" spc="0" normalizeH="0" baseline="0" noProof="0">
                <a:ln>
                  <a:noFill/>
                </a:ln>
                <a:solidFill>
                  <a:sysClr val="windowText" lastClr="000000"/>
                </a:solidFill>
                <a:effectLst/>
                <a:uLnTx/>
                <a:uFillTx/>
                <a:latin typeface="Calibri" panose="020F0502020204030204" pitchFamily="34" charset="0"/>
                <a:cs typeface="Calibri" panose="020F0502020204030204" pitchFamily="34" charset="0"/>
                <a:hlinkClick r:id="rId6"/>
              </a:rPr>
              <a:t> program </a:t>
            </a:r>
            <a:r>
              <a:rPr kumimoji="0" lang="en-US" sz="1800" b="0" i="0" u="none" strike="noStrike" kern="1200" cap="none" spc="0" normalizeH="0" baseline="0" noProof="0" err="1">
                <a:ln>
                  <a:noFill/>
                </a:ln>
                <a:solidFill>
                  <a:sysClr val="windowText" lastClr="000000"/>
                </a:solidFill>
                <a:effectLst/>
                <a:uLnTx/>
                <a:uFillTx/>
                <a:latin typeface="Calibri" panose="020F0502020204030204" pitchFamily="34" charset="0"/>
                <a:cs typeface="Calibri" panose="020F0502020204030204" pitchFamily="34" charset="0"/>
                <a:hlinkClick r:id="rId6"/>
              </a:rPr>
              <a:t>rada</a:t>
            </a:r>
            <a:r>
              <a:rPr kumimoji="0" lang="en-US" sz="1800" b="0" i="0" u="none" strike="noStrike" kern="1200" cap="none" spc="0" normalizeH="0" baseline="0" noProof="0">
                <a:ln>
                  <a:noFill/>
                </a:ln>
                <a:solidFill>
                  <a:sysClr val="windowText" lastClr="000000"/>
                </a:solidFill>
                <a:effectLst/>
                <a:uLnTx/>
                <a:uFillTx/>
                <a:latin typeface="Calibri" panose="020F0502020204030204" pitchFamily="34" charset="0"/>
                <a:cs typeface="Calibri" panose="020F0502020204030204" pitchFamily="34" charset="0"/>
                <a:hlinkClick r:id="rId6"/>
              </a:rPr>
              <a:t> za Program LIFE 202</a:t>
            </a:r>
            <a:r>
              <a:rPr kumimoji="0" lang="hr-HR" sz="1800" b="0" i="0" u="none" strike="noStrike" kern="1200" cap="none" spc="0" normalizeH="0" baseline="0" noProof="0">
                <a:ln>
                  <a:noFill/>
                </a:ln>
                <a:solidFill>
                  <a:sysClr val="windowText" lastClr="000000"/>
                </a:solidFill>
                <a:effectLst/>
                <a:uLnTx/>
                <a:uFillTx/>
                <a:latin typeface="Calibri" panose="020F0502020204030204" pitchFamily="34" charset="0"/>
                <a:cs typeface="Calibri" panose="020F0502020204030204" pitchFamily="34" charset="0"/>
                <a:hlinkClick r:id="rId6"/>
              </a:rPr>
              <a:t>5</a:t>
            </a:r>
            <a:r>
              <a:rPr kumimoji="0" lang="en-US" sz="1800" b="0" i="0" u="none" strike="noStrike" kern="1200" cap="none" spc="0" normalizeH="0" baseline="0" noProof="0">
                <a:ln>
                  <a:noFill/>
                </a:ln>
                <a:solidFill>
                  <a:sysClr val="windowText" lastClr="000000"/>
                </a:solidFill>
                <a:effectLst/>
                <a:uLnTx/>
                <a:uFillTx/>
                <a:latin typeface="Calibri" panose="020F0502020204030204" pitchFamily="34" charset="0"/>
                <a:cs typeface="Calibri" panose="020F0502020204030204" pitchFamily="34" charset="0"/>
                <a:hlinkClick r:id="rId6"/>
              </a:rPr>
              <a:t>. – 202</a:t>
            </a:r>
            <a:r>
              <a:rPr kumimoji="0" lang="hr-HR" sz="1800" b="0" i="0" u="none" strike="noStrike" kern="1200" cap="none" spc="0" normalizeH="0" baseline="0" noProof="0">
                <a:ln>
                  <a:noFill/>
                </a:ln>
                <a:solidFill>
                  <a:sysClr val="windowText" lastClr="000000"/>
                </a:solidFill>
                <a:effectLst/>
                <a:uLnTx/>
                <a:uFillTx/>
                <a:latin typeface="Calibri" panose="020F0502020204030204" pitchFamily="34" charset="0"/>
                <a:cs typeface="Calibri" panose="020F0502020204030204" pitchFamily="34" charset="0"/>
                <a:hlinkClick r:id="rId6"/>
              </a:rPr>
              <a:t>7</a:t>
            </a:r>
            <a:r>
              <a:rPr kumimoji="0" lang="en-US" sz="1800" b="0" i="0" u="none" strike="noStrike" kern="1200" cap="none" spc="0" normalizeH="0" baseline="0" noProof="0">
                <a:ln>
                  <a:noFill/>
                </a:ln>
                <a:solidFill>
                  <a:sysClr val="windowText" lastClr="000000"/>
                </a:solidFill>
                <a:effectLst/>
                <a:uLnTx/>
                <a:uFillTx/>
                <a:latin typeface="Calibri" panose="020F0502020204030204" pitchFamily="34" charset="0"/>
                <a:cs typeface="Calibri" panose="020F0502020204030204" pitchFamily="34" charset="0"/>
                <a:hlinkClick r:id="rId6"/>
              </a:rPr>
              <a:t>.</a:t>
            </a:r>
            <a:br>
              <a:rPr kumimoji="0" lang="en-US" sz="1800" b="0" i="0" u="none" strike="noStrike" kern="1200" cap="none" spc="0" normalizeH="0" baseline="0" noProof="0">
                <a:ln>
                  <a:noFill/>
                </a:ln>
                <a:solidFill>
                  <a:sysClr val="windowText" lastClr="000000"/>
                </a:solidFill>
                <a:effectLst/>
                <a:uLnTx/>
                <a:uFillTx/>
                <a:latin typeface="Calibri" panose="020F0502020204030204" pitchFamily="34" charset="0"/>
                <a:cs typeface="Calibri" panose="020F0502020204030204" pitchFamily="34" charset="0"/>
              </a:rPr>
            </a:br>
            <a:endParaRPr kumimoji="0" lang="en-US" sz="1800" b="0" i="0" u="none" strike="noStrike" kern="1200" cap="none" spc="0" normalizeH="0" baseline="0" noProof="0">
              <a:ln>
                <a:noFill/>
              </a:ln>
              <a:solidFill>
                <a:sysClr val="windowText" lastClr="000000"/>
              </a:solidFill>
              <a:effectLst/>
              <a:uLnTx/>
              <a:uFillTx/>
              <a:latin typeface="Calibri" panose="020F0502020204030204" pitchFamily="34" charset="0"/>
              <a:cs typeface="Calibri" panose="020F0502020204030204" pitchFamily="34" charset="0"/>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err="1">
                <a:ln>
                  <a:noFill/>
                </a:ln>
                <a:solidFill>
                  <a:sysClr val="windowText" lastClr="000000"/>
                </a:solidFill>
                <a:effectLst/>
                <a:uLnTx/>
                <a:uFillTx/>
                <a:latin typeface="Calibri" panose="020F0502020204030204" pitchFamily="34" charset="0"/>
                <a:cs typeface="Calibri" panose="020F0502020204030204" pitchFamily="34" charset="0"/>
              </a:rPr>
              <a:t>Ugovor</a:t>
            </a:r>
            <a:r>
              <a:rPr kumimoji="0" lang="en-US" sz="1800" b="0" i="0" u="none" strike="noStrike" kern="1200" cap="none" spc="0" normalizeH="0" baseline="0" noProof="0">
                <a:ln>
                  <a:noFill/>
                </a:ln>
                <a:solidFill>
                  <a:sysClr val="windowText" lastClr="000000"/>
                </a:solidFill>
                <a:effectLst/>
                <a:uLnTx/>
                <a:uFillTx/>
                <a:latin typeface="Calibri" panose="020F0502020204030204" pitchFamily="34" charset="0"/>
                <a:cs typeface="Calibri" panose="020F0502020204030204" pitchFamily="34" charset="0"/>
              </a:rPr>
              <a:t> o </a:t>
            </a:r>
            <a:r>
              <a:rPr kumimoji="0" lang="en-US" sz="1800" b="0" i="0" u="none" strike="noStrike" kern="1200" cap="none" spc="0" normalizeH="0" baseline="0" noProof="0" err="1">
                <a:ln>
                  <a:noFill/>
                </a:ln>
                <a:solidFill>
                  <a:sysClr val="windowText" lastClr="000000"/>
                </a:solidFill>
                <a:effectLst/>
                <a:uLnTx/>
                <a:uFillTx/>
                <a:latin typeface="Calibri" panose="020F0502020204030204" pitchFamily="34" charset="0"/>
                <a:cs typeface="Calibri" panose="020F0502020204030204" pitchFamily="34" charset="0"/>
              </a:rPr>
              <a:t>dodjeli</a:t>
            </a:r>
            <a:r>
              <a:rPr kumimoji="0" lang="en-US" sz="1800" b="0" i="0" u="none" strike="noStrike" kern="1200" cap="none" spc="0" normalizeH="0" baseline="0" noProof="0">
                <a:ln>
                  <a:noFill/>
                </a:ln>
                <a:solidFill>
                  <a:sysClr val="windowText" lastClr="000000"/>
                </a:solidFill>
                <a:effectLst/>
                <a:uLnTx/>
                <a:uFillTx/>
                <a:latin typeface="Calibri" panose="020F0502020204030204" pitchFamily="34" charset="0"/>
                <a:cs typeface="Calibri" panose="020F0502020204030204" pitchFamily="34" charset="0"/>
              </a:rPr>
              <a:t> </a:t>
            </a:r>
            <a:r>
              <a:rPr kumimoji="0" lang="en-US" sz="1800" b="0" i="0" u="none" strike="noStrike" kern="1200" cap="none" spc="0" normalizeH="0" baseline="0" noProof="0" err="1">
                <a:ln>
                  <a:noFill/>
                </a:ln>
                <a:solidFill>
                  <a:sysClr val="windowText" lastClr="000000"/>
                </a:solidFill>
                <a:effectLst/>
                <a:uLnTx/>
                <a:uFillTx/>
                <a:latin typeface="Calibri" panose="020F0502020204030204" pitchFamily="34" charset="0"/>
                <a:cs typeface="Calibri" panose="020F0502020204030204" pitchFamily="34" charset="0"/>
              </a:rPr>
              <a:t>bespovratnih</a:t>
            </a:r>
            <a:r>
              <a:rPr kumimoji="0" lang="en-US" sz="1800" b="0" i="0" u="none" strike="noStrike" kern="1200" cap="none" spc="0" normalizeH="0" baseline="0" noProof="0">
                <a:ln>
                  <a:noFill/>
                </a:ln>
                <a:solidFill>
                  <a:sysClr val="windowText" lastClr="000000"/>
                </a:solidFill>
                <a:effectLst/>
                <a:uLnTx/>
                <a:uFillTx/>
                <a:latin typeface="Calibri" panose="020F0502020204030204" pitchFamily="34" charset="0"/>
                <a:cs typeface="Calibri" panose="020F0502020204030204" pitchFamily="34" charset="0"/>
              </a:rPr>
              <a:t> </a:t>
            </a:r>
            <a:r>
              <a:rPr kumimoji="0" lang="en-US" sz="1800" b="0" i="0" u="none" strike="noStrike" kern="1200" cap="none" spc="0" normalizeH="0" baseline="0" noProof="0" err="1">
                <a:ln>
                  <a:noFill/>
                </a:ln>
                <a:solidFill>
                  <a:sysClr val="windowText" lastClr="000000"/>
                </a:solidFill>
                <a:effectLst/>
                <a:uLnTx/>
                <a:uFillTx/>
                <a:latin typeface="Calibri" panose="020F0502020204030204" pitchFamily="34" charset="0"/>
                <a:cs typeface="Calibri" panose="020F0502020204030204" pitchFamily="34" charset="0"/>
              </a:rPr>
              <a:t>sredstava</a:t>
            </a:r>
            <a:r>
              <a:rPr kumimoji="0" lang="en-US" sz="1800" b="0" i="0" u="none" strike="noStrike" kern="1200" cap="none" spc="0" normalizeH="0" baseline="0" noProof="0">
                <a:ln>
                  <a:noFill/>
                </a:ln>
                <a:solidFill>
                  <a:sysClr val="windowText" lastClr="000000"/>
                </a:solidFill>
                <a:effectLst/>
                <a:uLnTx/>
                <a:uFillTx/>
                <a:latin typeface="Calibri" panose="020F0502020204030204" pitchFamily="34" charset="0"/>
                <a:cs typeface="Calibri" panose="020F0502020204030204" pitchFamily="34" charset="0"/>
              </a:rPr>
              <a:t> s </a:t>
            </a:r>
            <a:r>
              <a:rPr kumimoji="0" lang="en-US" sz="1800" b="0" i="0" u="none" strike="noStrike" kern="1200" cap="none" spc="0" normalizeH="0" baseline="0" noProof="0" err="1">
                <a:ln>
                  <a:noFill/>
                </a:ln>
                <a:solidFill>
                  <a:sysClr val="windowText" lastClr="000000"/>
                </a:solidFill>
                <a:effectLst/>
                <a:uLnTx/>
                <a:uFillTx/>
                <a:latin typeface="Calibri" panose="020F0502020204030204" pitchFamily="34" charset="0"/>
                <a:cs typeface="Calibri" panose="020F0502020204030204" pitchFamily="34" charset="0"/>
              </a:rPr>
              <a:t>pojašnjenjima</a:t>
            </a:r>
            <a:br>
              <a:rPr kumimoji="0" lang="en-US" sz="1800" b="0" i="0" u="none" strike="noStrike" kern="1200" cap="none" spc="0" normalizeH="0" baseline="0" noProof="0">
                <a:ln>
                  <a:noFill/>
                </a:ln>
                <a:solidFill>
                  <a:sysClr val="windowText" lastClr="000000"/>
                </a:solidFill>
                <a:effectLst/>
                <a:uLnTx/>
                <a:uFillTx/>
                <a:latin typeface="Calibri" panose="020F0502020204030204" pitchFamily="34" charset="0"/>
                <a:cs typeface="Calibri" panose="020F0502020204030204" pitchFamily="34" charset="0"/>
              </a:rPr>
            </a:br>
            <a:r>
              <a:rPr kumimoji="0" lang="en-US" sz="1800" b="0" i="0" u="none" strike="noStrike" kern="1200" cap="none" spc="0" normalizeH="0" baseline="0" noProof="0">
                <a:ln>
                  <a:noFill/>
                </a:ln>
                <a:solidFill>
                  <a:sysClr val="windowText" lastClr="000000"/>
                </a:solidFill>
                <a:effectLst/>
                <a:uLnTx/>
                <a:uFillTx/>
                <a:latin typeface="Calibri" panose="020F0502020204030204" pitchFamily="34" charset="0"/>
                <a:cs typeface="Calibri" panose="020F0502020204030204" pitchFamily="34" charset="0"/>
              </a:rPr>
              <a:t> </a:t>
            </a:r>
            <a:br>
              <a:rPr kumimoji="0" lang="en-US" sz="1800" b="0" i="0" u="none" strike="noStrike" kern="1200" cap="none" spc="0" normalizeH="0" baseline="0" noProof="0">
                <a:ln>
                  <a:noFill/>
                </a:ln>
                <a:solidFill>
                  <a:sysClr val="windowText" lastClr="000000"/>
                </a:solidFill>
                <a:effectLst/>
                <a:uLnTx/>
                <a:uFillTx/>
                <a:latin typeface="Calibri" panose="020F0502020204030204" pitchFamily="34" charset="0"/>
                <a:cs typeface="Calibri" panose="020F0502020204030204" pitchFamily="34" charset="0"/>
              </a:rPr>
            </a:br>
            <a:r>
              <a:rPr kumimoji="0" lang="en-US" sz="1800" b="0" i="0" u="none" strike="noStrike" kern="1200" cap="none" spc="0" normalizeH="0" baseline="0" noProof="0">
                <a:ln>
                  <a:noFill/>
                </a:ln>
                <a:solidFill>
                  <a:sysClr val="windowText" lastClr="000000"/>
                </a:solidFill>
                <a:effectLst/>
                <a:uLnTx/>
                <a:uFillTx/>
                <a:latin typeface="Calibri" panose="020F0502020204030204" pitchFamily="34" charset="0"/>
                <a:cs typeface="Calibri" panose="020F0502020204030204" pitchFamily="34" charset="0"/>
              </a:rPr>
              <a:t>(</a:t>
            </a:r>
            <a:r>
              <a:rPr kumimoji="0" lang="en-US" sz="1800" b="0" i="1" u="none" strike="noStrike" kern="1200" cap="none" spc="0" normalizeH="0" baseline="0" noProof="0">
                <a:ln>
                  <a:noFill/>
                </a:ln>
                <a:solidFill>
                  <a:sysClr val="windowText" lastClr="000000"/>
                </a:solidFill>
                <a:effectLst/>
                <a:uLnTx/>
                <a:uFillTx/>
                <a:latin typeface="Calibri" panose="020F0502020204030204" pitchFamily="34" charset="0"/>
                <a:cs typeface="Calibri" panose="020F0502020204030204" pitchFamily="34" charset="0"/>
                <a:hlinkClick r:id="rId7"/>
              </a:rPr>
              <a:t>Annotated Grant Agreement</a:t>
            </a:r>
            <a:r>
              <a:rPr kumimoji="0" lang="en-US" sz="1800" b="0" i="0" u="none" strike="noStrike" kern="1200" cap="none" spc="0" normalizeH="0" baseline="0" noProof="0">
                <a:ln>
                  <a:noFill/>
                </a:ln>
                <a:solidFill>
                  <a:sysClr val="windowText" lastClr="000000"/>
                </a:solidFill>
                <a:effectLst/>
                <a:uLnTx/>
                <a:uFillTx/>
                <a:latin typeface="Calibri" panose="020F0502020204030204" pitchFamily="34" charset="0"/>
                <a:cs typeface="Calibri" panose="020F0502020204030204" pitchFamily="34" charset="0"/>
              </a:rPr>
              <a:t>)</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sysClr val="windowText" lastClr="000000"/>
              </a:solidFill>
              <a:effectLst/>
              <a:uLnTx/>
              <a:uFillTx/>
              <a:latin typeface="Calibri" panose="020F0502020204030204" pitchFamily="34" charset="0"/>
              <a:cs typeface="Calibri" panose="020F0502020204030204" pitchFamily="34" charset="0"/>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ysClr val="windowText" lastClr="000000"/>
                </a:solidFill>
                <a:effectLst/>
                <a:uLnTx/>
                <a:uFillTx/>
                <a:latin typeface="Calibri" panose="020F0502020204030204" pitchFamily="34" charset="0"/>
                <a:cs typeface="Calibri" panose="020F0502020204030204" pitchFamily="34" charset="0"/>
              </a:rPr>
              <a:t>CINEA: </a:t>
            </a:r>
            <a:r>
              <a:rPr kumimoji="0" lang="en-US" sz="1800" b="0" i="0" u="none" strike="noStrike" kern="1200" cap="none" spc="0" normalizeH="0" baseline="0" noProof="0" err="1">
                <a:ln>
                  <a:noFill/>
                </a:ln>
                <a:solidFill>
                  <a:sysClr val="windowText" lastClr="000000"/>
                </a:solidFill>
                <a:effectLst/>
                <a:uLnTx/>
                <a:uFillTx/>
                <a:latin typeface="Calibri" panose="020F0502020204030204" pitchFamily="34" charset="0"/>
                <a:cs typeface="Calibri" panose="020F0502020204030204" pitchFamily="34" charset="0"/>
                <a:hlinkClick r:id="rId8"/>
              </a:rPr>
              <a:t>Najčešće</a:t>
            </a:r>
            <a:r>
              <a:rPr kumimoji="0" lang="en-US" sz="1800" b="0" i="0" u="none" strike="noStrike" kern="1200" cap="none" spc="0" normalizeH="0" baseline="0" noProof="0">
                <a:ln>
                  <a:noFill/>
                </a:ln>
                <a:solidFill>
                  <a:sysClr val="windowText" lastClr="000000"/>
                </a:solidFill>
                <a:effectLst/>
                <a:uLnTx/>
                <a:uFillTx/>
                <a:latin typeface="Calibri" panose="020F0502020204030204" pitchFamily="34" charset="0"/>
                <a:cs typeface="Calibri" panose="020F0502020204030204" pitchFamily="34" charset="0"/>
                <a:hlinkClick r:id="rId8"/>
              </a:rPr>
              <a:t> </a:t>
            </a:r>
            <a:r>
              <a:rPr kumimoji="0" lang="en-US" sz="1800" b="0" i="0" u="none" strike="noStrike" kern="1200" cap="none" spc="0" normalizeH="0" baseline="0" noProof="0" err="1">
                <a:ln>
                  <a:noFill/>
                </a:ln>
                <a:solidFill>
                  <a:sysClr val="windowText" lastClr="000000"/>
                </a:solidFill>
                <a:effectLst/>
                <a:uLnTx/>
                <a:uFillTx/>
                <a:latin typeface="Calibri" panose="020F0502020204030204" pitchFamily="34" charset="0"/>
                <a:cs typeface="Calibri" panose="020F0502020204030204" pitchFamily="34" charset="0"/>
                <a:hlinkClick r:id="rId8"/>
              </a:rPr>
              <a:t>postavljena</a:t>
            </a:r>
            <a:r>
              <a:rPr kumimoji="0" lang="en-US" sz="1800" b="0" i="0" u="none" strike="noStrike" kern="1200" cap="none" spc="0" normalizeH="0" baseline="0" noProof="0">
                <a:ln>
                  <a:noFill/>
                </a:ln>
                <a:solidFill>
                  <a:sysClr val="windowText" lastClr="000000"/>
                </a:solidFill>
                <a:effectLst/>
                <a:uLnTx/>
                <a:uFillTx/>
                <a:latin typeface="Calibri" panose="020F0502020204030204" pitchFamily="34" charset="0"/>
                <a:cs typeface="Calibri" panose="020F0502020204030204" pitchFamily="34" charset="0"/>
                <a:hlinkClick r:id="rId8"/>
              </a:rPr>
              <a:t> </a:t>
            </a:r>
            <a:r>
              <a:rPr kumimoji="0" lang="en-US" sz="1800" b="0" i="0" u="none" strike="noStrike" kern="1200" cap="none" spc="0" normalizeH="0" baseline="0" noProof="0" err="1">
                <a:ln>
                  <a:noFill/>
                </a:ln>
                <a:solidFill>
                  <a:sysClr val="windowText" lastClr="000000"/>
                </a:solidFill>
                <a:effectLst/>
                <a:uLnTx/>
                <a:uFillTx/>
                <a:latin typeface="Calibri" panose="020F0502020204030204" pitchFamily="34" charset="0"/>
                <a:cs typeface="Calibri" panose="020F0502020204030204" pitchFamily="34" charset="0"/>
                <a:hlinkClick r:id="rId8"/>
              </a:rPr>
              <a:t>pitanja</a:t>
            </a:r>
            <a:endParaRPr kumimoji="0" lang="en-US" sz="1800" b="0" i="0" u="none" strike="noStrike" kern="1200" cap="none" spc="0" normalizeH="0" baseline="0" noProof="0">
              <a:ln>
                <a:noFill/>
              </a:ln>
              <a:solidFill>
                <a:sysClr val="windowText" lastClr="000000"/>
              </a:solidFill>
              <a:effectLst/>
              <a:uLnTx/>
              <a:uFillTx/>
              <a:latin typeface="Calibri" panose="020F0502020204030204" pitchFamily="34" charset="0"/>
              <a:cs typeface="Calibri" panose="020F0502020204030204" pitchFamily="34" charset="0"/>
            </a:endParaRP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US" sz="1800" b="0" i="0" u="none" strike="noStrike" kern="1200" cap="none" spc="0" normalizeH="0" baseline="0" noProof="0">
              <a:ln>
                <a:noFill/>
              </a:ln>
              <a:solidFill>
                <a:sysClr val="windowText" lastClr="000000"/>
              </a:solidFill>
              <a:effectLst/>
              <a:uLnTx/>
              <a:uFillTx/>
              <a:latin typeface="Calibri" panose="020F0502020204030204" pitchFamily="34" charset="0"/>
              <a:cs typeface="Calibri" panose="020F0502020204030204" pitchFamily="34" charset="0"/>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ysClr val="windowText" lastClr="000000"/>
                </a:solidFill>
                <a:effectLst/>
                <a:uLnTx/>
                <a:uFillTx/>
                <a:latin typeface="Calibri" panose="020F0502020204030204" pitchFamily="34" charset="0"/>
                <a:cs typeface="Calibri" panose="020F0502020204030204" pitchFamily="34" charset="0"/>
                <a:hlinkClick r:id="rId9"/>
              </a:rPr>
              <a:t>KPI </a:t>
            </a:r>
            <a:r>
              <a:rPr kumimoji="0" lang="en-US" sz="1800" b="0" i="0" u="none" strike="noStrike" kern="1200" cap="none" spc="0" normalizeH="0" baseline="0" noProof="0" err="1">
                <a:ln>
                  <a:noFill/>
                </a:ln>
                <a:solidFill>
                  <a:sysClr val="windowText" lastClr="000000"/>
                </a:solidFill>
                <a:effectLst/>
                <a:uLnTx/>
                <a:uFillTx/>
                <a:latin typeface="Calibri" panose="020F0502020204030204" pitchFamily="34" charset="0"/>
                <a:cs typeface="Calibri" panose="020F0502020204030204" pitchFamily="34" charset="0"/>
                <a:hlinkClick r:id="rId9"/>
              </a:rPr>
              <a:t>indikatori</a:t>
            </a:r>
            <a:r>
              <a:rPr kumimoji="0" lang="en-US" sz="1800" b="0" i="0" u="none" strike="noStrike" kern="1200" cap="none" spc="0" normalizeH="0" baseline="0" noProof="0">
                <a:ln>
                  <a:noFill/>
                </a:ln>
                <a:solidFill>
                  <a:sysClr val="windowText" lastClr="000000"/>
                </a:solidFill>
                <a:effectLst/>
                <a:uLnTx/>
                <a:uFillTx/>
                <a:latin typeface="Calibri" panose="020F0502020204030204" pitchFamily="34" charset="0"/>
                <a:cs typeface="Calibri" panose="020F0502020204030204" pitchFamily="34" charset="0"/>
                <a:hlinkClick r:id="rId9"/>
              </a:rPr>
              <a:t>: </a:t>
            </a:r>
            <a:r>
              <a:rPr kumimoji="0" lang="en-US" sz="1800" b="0" i="0" u="none" strike="noStrike" kern="1200" cap="none" spc="0" normalizeH="0" baseline="0" noProof="0" err="1">
                <a:ln>
                  <a:noFill/>
                </a:ln>
                <a:solidFill>
                  <a:sysClr val="windowText" lastClr="000000"/>
                </a:solidFill>
                <a:effectLst/>
                <a:uLnTx/>
                <a:uFillTx/>
                <a:latin typeface="Calibri" panose="020F0502020204030204" pitchFamily="34" charset="0"/>
                <a:cs typeface="Calibri" panose="020F0502020204030204" pitchFamily="34" charset="0"/>
                <a:hlinkClick r:id="rId9"/>
              </a:rPr>
              <a:t>smjernice</a:t>
            </a:r>
            <a:r>
              <a:rPr kumimoji="0" lang="en-US" sz="1800" b="0" i="0" u="none" strike="noStrike" kern="1200" cap="none" spc="0" normalizeH="0" baseline="0" noProof="0">
                <a:ln>
                  <a:noFill/>
                </a:ln>
                <a:solidFill>
                  <a:sysClr val="windowText" lastClr="000000"/>
                </a:solidFill>
                <a:effectLst/>
                <a:uLnTx/>
                <a:uFillTx/>
                <a:latin typeface="Calibri" panose="020F0502020204030204" pitchFamily="34" charset="0"/>
                <a:cs typeface="Calibri" panose="020F0502020204030204" pitchFamily="34" charset="0"/>
                <a:hlinkClick r:id="rId9"/>
              </a:rPr>
              <a:t> za </a:t>
            </a:r>
            <a:r>
              <a:rPr kumimoji="0" lang="en-US" sz="1800" b="0" i="0" u="none" strike="noStrike" kern="1200" cap="none" spc="0" normalizeH="0" baseline="0" noProof="0" err="1">
                <a:ln>
                  <a:noFill/>
                </a:ln>
                <a:solidFill>
                  <a:sysClr val="windowText" lastClr="000000"/>
                </a:solidFill>
                <a:effectLst/>
                <a:uLnTx/>
                <a:uFillTx/>
                <a:latin typeface="Calibri" panose="020F0502020204030204" pitchFamily="34" charset="0"/>
                <a:cs typeface="Calibri" panose="020F0502020204030204" pitchFamily="34" charset="0"/>
                <a:hlinkClick r:id="rId9"/>
              </a:rPr>
              <a:t>upotrebu</a:t>
            </a:r>
            <a:endParaRPr kumimoji="0" lang="en-US" sz="1800" b="0" i="0" u="none" strike="noStrike" kern="1200" cap="none" spc="0" normalizeH="0" baseline="0" noProof="0">
              <a:ln>
                <a:noFill/>
              </a:ln>
              <a:solidFill>
                <a:sysClr val="windowText" lastClr="000000"/>
              </a:solidFill>
              <a:effectLst/>
              <a:uLnTx/>
              <a:uFillTx/>
              <a:latin typeface="Calibri" panose="020F0502020204030204" pitchFamily="34" charset="0"/>
              <a:cs typeface="Calibri" panose="020F0502020204030204" pitchFamily="34" charset="0"/>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sysClr val="windowText" lastClr="000000"/>
              </a:solidFill>
              <a:effectLst/>
              <a:uLnTx/>
              <a:uFillTx/>
              <a:latin typeface="Calibri" panose="020F0502020204030204" pitchFamily="34" charset="0"/>
              <a:cs typeface="Calibri" panose="020F0502020204030204" pitchFamily="34" charset="0"/>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sz="1800">
                <a:solidFill>
                  <a:sysClr val="windowText" lastClr="000000"/>
                </a:solidFill>
                <a:latin typeface="Calibri" panose="020F0502020204030204" pitchFamily="34" charset="0"/>
                <a:cs typeface="Calibri" panose="020F0502020204030204" pitchFamily="34" charset="0"/>
                <a:hlinkClick r:id="rId10"/>
              </a:rPr>
              <a:t>EU CINEA LIFE INFO DANI 202</a:t>
            </a:r>
            <a:r>
              <a:rPr lang="hr-HR" sz="1800">
                <a:solidFill>
                  <a:sysClr val="windowText" lastClr="000000"/>
                </a:solidFill>
                <a:latin typeface="Calibri" panose="020F0502020204030204" pitchFamily="34" charset="0"/>
                <a:cs typeface="Calibri" panose="020F0502020204030204" pitchFamily="34" charset="0"/>
                <a:hlinkClick r:id="rId10"/>
              </a:rPr>
              <a:t>5</a:t>
            </a:r>
            <a:endParaRPr kumimoji="0" lang="en-US" sz="1800" b="0" i="0" u="none" strike="noStrike" kern="1200" cap="none" spc="0" normalizeH="0" baseline="0" noProof="0">
              <a:ln>
                <a:noFill/>
              </a:ln>
              <a:solidFill>
                <a:sysClr val="windowText" lastClr="000000"/>
              </a:solidFill>
              <a:effectLst/>
              <a:uLnTx/>
              <a:uFillTx/>
              <a:latin typeface="Calibri" panose="020F0502020204030204" pitchFamily="34" charset="0"/>
              <a:cs typeface="Calibri" panose="020F0502020204030204" pitchFamily="34" charset="0"/>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sysClr val="windowText" lastClr="000000"/>
              </a:solidFill>
              <a:effectLst/>
              <a:uLnTx/>
              <a:uFillTx/>
              <a:latin typeface="Calibri" panose="020F0502020204030204" pitchFamily="34" charset="0"/>
              <a:cs typeface="Calibri" panose="020F0502020204030204" pitchFamily="34" charset="0"/>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sysClr val="windowText" lastClr="000000"/>
              </a:solidFill>
              <a:effectLst/>
              <a:uLnTx/>
              <a:uFillTx/>
              <a:latin typeface="Calibri" panose="020F0502020204030204" pitchFamily="34" charset="0"/>
              <a:cs typeface="Calibri" panose="020F0502020204030204" pitchFamily="34" charset="0"/>
            </a:endParaRP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US" sz="1800" b="0" i="0" u="none" strike="noStrike" kern="1200" cap="none" spc="0" normalizeH="0" baseline="0" noProof="0">
              <a:ln>
                <a:noFill/>
              </a:ln>
              <a:solidFill>
                <a:sysClr val="windowText" lastClr="000000"/>
              </a:solidFill>
              <a:effectLst/>
              <a:uLnTx/>
              <a:uFillTx/>
              <a:latin typeface="Calibri" panose="020F0502020204030204" pitchFamily="34" charset="0"/>
              <a:cs typeface="Calibri" panose="020F0502020204030204" pitchFamily="34" charset="0"/>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sysClr val="windowText" lastClr="000000"/>
              </a:solidFill>
              <a:effectLst/>
              <a:uLnTx/>
              <a:uFillTx/>
              <a:latin typeface="Calibri" panose="020F0502020204030204" pitchFamily="34" charset="0"/>
              <a:cs typeface="Calibri" panose="020F0502020204030204" pitchFamily="34" charset="0"/>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sysClr val="windowText" lastClr="000000"/>
              </a:solidFill>
              <a:effectLst/>
              <a:uLnTx/>
              <a:uFillTx/>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800" b="0" i="0" u="none" strike="noStrike" kern="1200" cap="none" spc="0" normalizeH="0" baseline="0" noProof="0">
              <a:ln>
                <a:noFill/>
              </a:ln>
              <a:solidFill>
                <a:sysClr val="windowText" lastClr="00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212676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ontact Us - Cumulations Technologies">
            <a:extLst>
              <a:ext uri="{FF2B5EF4-FFF2-40B4-BE49-F238E27FC236}">
                <a16:creationId xmlns:a16="http://schemas.microsoft.com/office/drawing/2014/main" id="{853815E1-2234-5FD7-DF2F-0C93A5E202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790" y="1"/>
            <a:ext cx="2992347" cy="296693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8B66B7C-9DEB-A080-0D93-E7F763937E92}"/>
              </a:ext>
            </a:extLst>
          </p:cNvPr>
          <p:cNvSpPr>
            <a:spLocks noGrp="1"/>
          </p:cNvSpPr>
          <p:nvPr>
            <p:ph type="title"/>
          </p:nvPr>
        </p:nvSpPr>
        <p:spPr>
          <a:xfrm>
            <a:off x="3577512" y="1241404"/>
            <a:ext cx="5036975" cy="1325563"/>
          </a:xfrm>
        </p:spPr>
        <p:txBody>
          <a:bodyPr/>
          <a:lstStyle/>
          <a:p>
            <a:pPr algn="ctr"/>
            <a:r>
              <a:rPr lang="en-US" b="1"/>
              <a:t>KONTAKTI</a:t>
            </a:r>
          </a:p>
        </p:txBody>
      </p:sp>
      <p:sp>
        <p:nvSpPr>
          <p:cNvPr id="3" name="Content Placeholder 2">
            <a:extLst>
              <a:ext uri="{FF2B5EF4-FFF2-40B4-BE49-F238E27FC236}">
                <a16:creationId xmlns:a16="http://schemas.microsoft.com/office/drawing/2014/main" id="{522BAA9B-D7AD-D418-8619-30AE15019A42}"/>
              </a:ext>
            </a:extLst>
          </p:cNvPr>
          <p:cNvSpPr>
            <a:spLocks noGrp="1"/>
          </p:cNvSpPr>
          <p:nvPr>
            <p:ph idx="1"/>
          </p:nvPr>
        </p:nvSpPr>
        <p:spPr>
          <a:xfrm>
            <a:off x="1468877" y="2324912"/>
            <a:ext cx="9114817" cy="3307404"/>
          </a:xfrm>
        </p:spPr>
        <p:txBody>
          <a:bodyPr>
            <a:normAutofit/>
          </a:bodyPr>
          <a:lstStyle/>
          <a:p>
            <a:pPr algn="ctr"/>
            <a:r>
              <a:rPr lang="en-US" sz="2400">
                <a:ea typeface="Calibri" panose="020F0502020204030204" pitchFamily="34" charset="0"/>
              </a:rPr>
              <a:t>Web </a:t>
            </a:r>
            <a:r>
              <a:rPr lang="en-US" sz="2400" err="1">
                <a:ea typeface="Calibri" panose="020F0502020204030204" pitchFamily="34" charset="0"/>
              </a:rPr>
              <a:t>stranica</a:t>
            </a:r>
            <a:r>
              <a:rPr lang="en-US" sz="2400">
                <a:ea typeface="Calibri" panose="020F0502020204030204" pitchFamily="34" charset="0"/>
              </a:rPr>
              <a:t>: </a:t>
            </a:r>
            <a:r>
              <a:rPr lang="hr-HR" sz="2400" u="sng">
                <a:solidFill>
                  <a:srgbClr val="2E74B5"/>
                </a:solidFill>
                <a:effectLst/>
                <a:ea typeface="Calibri" panose="020F0502020204030204" pitchFamily="34" charset="0"/>
                <a:hlinkClick r:id="rId4"/>
              </a:rPr>
              <a:t>www.lifeprogramhrvatska.hr</a:t>
            </a:r>
            <a:endParaRPr lang="en-US" sz="2400" b="1" i="0">
              <a:solidFill>
                <a:srgbClr val="050505"/>
              </a:solidFill>
              <a:effectLst/>
            </a:endParaRPr>
          </a:p>
          <a:p>
            <a:pPr algn="ctr"/>
            <a:r>
              <a:rPr lang="en-US" sz="2400" i="0">
                <a:solidFill>
                  <a:srgbClr val="050505"/>
                </a:solidFill>
                <a:effectLst/>
              </a:rPr>
              <a:t>Facebook</a:t>
            </a:r>
            <a:r>
              <a:rPr lang="en-US" sz="2400" b="1" i="0">
                <a:solidFill>
                  <a:srgbClr val="050505"/>
                </a:solidFill>
                <a:effectLst/>
              </a:rPr>
              <a:t>: </a:t>
            </a:r>
            <a:r>
              <a:rPr lang="pl-PL" sz="2400" b="1" i="0">
                <a:solidFill>
                  <a:srgbClr val="050505"/>
                </a:solidFill>
                <a:effectLst/>
                <a:hlinkClick r:id="rId5"/>
              </a:rPr>
              <a:t>Program LIFE - HR Nacionalna kontakt točka</a:t>
            </a:r>
            <a:endParaRPr lang="pl-PL" sz="2400" b="1" i="0">
              <a:solidFill>
                <a:srgbClr val="050505"/>
              </a:solidFill>
              <a:effectLst/>
            </a:endParaRPr>
          </a:p>
          <a:p>
            <a:pPr algn="ctr"/>
            <a:r>
              <a:rPr lang="en-US" sz="2400">
                <a:ea typeface="Calibri" panose="020F0502020204030204" pitchFamily="34" charset="0"/>
              </a:rPr>
              <a:t>LinkedIn: </a:t>
            </a:r>
            <a:r>
              <a:rPr lang="pl-PL" sz="2400">
                <a:ea typeface="Calibri" panose="020F0502020204030204" pitchFamily="34" charset="0"/>
                <a:hlinkClick r:id="rId6"/>
              </a:rPr>
              <a:t>Program LIFE - HR Nacionalna kontakt točka</a:t>
            </a:r>
            <a:endParaRPr lang="en-US" sz="2400">
              <a:ea typeface="Calibri" panose="020F0502020204030204" pitchFamily="34" charset="0"/>
            </a:endParaRPr>
          </a:p>
          <a:p>
            <a:pPr marL="0" indent="0" algn="ctr">
              <a:buNone/>
            </a:pPr>
            <a:endParaRPr lang="en-US" sz="2400">
              <a:ea typeface="Calibri" panose="020F0502020204030204" pitchFamily="34" charset="0"/>
            </a:endParaRPr>
          </a:p>
          <a:p>
            <a:pPr algn="ctr"/>
            <a:r>
              <a:rPr lang="en-US" sz="2400">
                <a:ea typeface="Calibri" panose="020F0502020204030204" pitchFamily="34" charset="0"/>
              </a:rPr>
              <a:t>E-mail:</a:t>
            </a:r>
          </a:p>
          <a:p>
            <a:pPr marL="0" indent="0" algn="ctr">
              <a:buNone/>
            </a:pPr>
            <a:r>
              <a:rPr lang="hr-HR" sz="2400" b="1">
                <a:solidFill>
                  <a:schemeClr val="accent6"/>
                </a:solidFill>
                <a:hlinkClick r:id="rId7"/>
              </a:rPr>
              <a:t>life@mzozt.hr</a:t>
            </a:r>
            <a:endParaRPr lang="hr-HR" sz="2400" b="1">
              <a:solidFill>
                <a:schemeClr val="accent6"/>
              </a:solidFill>
            </a:endParaRPr>
          </a:p>
          <a:p>
            <a:pPr marL="0" indent="0" algn="ctr">
              <a:buNone/>
            </a:pPr>
            <a:r>
              <a:rPr lang="hr-HR" sz="2400" b="1">
                <a:solidFill>
                  <a:schemeClr val="accent6"/>
                </a:solidFill>
                <a:hlinkClick r:id="rId8"/>
              </a:rPr>
              <a:t>nikolina.petkovicgregoric@mzozt.hr</a:t>
            </a:r>
            <a:endParaRPr lang="hr-HR" sz="2400" b="1">
              <a:solidFill>
                <a:schemeClr val="accent6"/>
              </a:solidFill>
            </a:endParaRPr>
          </a:p>
          <a:p>
            <a:pPr algn="ctr"/>
            <a:endParaRPr lang="en-US" sz="1800">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326854796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5E856D-D758-C8C2-CAA9-3FCC648DBD8B}"/>
              </a:ext>
            </a:extLst>
          </p:cNvPr>
          <p:cNvSpPr>
            <a:spLocks noGrp="1"/>
          </p:cNvSpPr>
          <p:nvPr>
            <p:ph type="ctrTitle"/>
          </p:nvPr>
        </p:nvSpPr>
        <p:spPr/>
        <p:txBody>
          <a:bodyPr/>
          <a:lstStyle/>
          <a:p>
            <a:r>
              <a:rPr lang="hr-HR"/>
              <a:t>ISKUSTVA PRIJAVE USPJEŠNIH LIFE PROJEKATA</a:t>
            </a:r>
          </a:p>
        </p:txBody>
      </p:sp>
      <p:sp>
        <p:nvSpPr>
          <p:cNvPr id="3" name="Subtitle 2">
            <a:extLst>
              <a:ext uri="{FF2B5EF4-FFF2-40B4-BE49-F238E27FC236}">
                <a16:creationId xmlns:a16="http://schemas.microsoft.com/office/drawing/2014/main" id="{DE6AE43B-B151-EC36-7578-B8029A2A48DB}"/>
              </a:ext>
            </a:extLst>
          </p:cNvPr>
          <p:cNvSpPr>
            <a:spLocks noGrp="1"/>
          </p:cNvSpPr>
          <p:nvPr>
            <p:ph type="subTitle" idx="1"/>
          </p:nvPr>
        </p:nvSpPr>
        <p:spPr/>
        <p:txBody>
          <a:bodyPr/>
          <a:lstStyle/>
          <a:p>
            <a:r>
              <a:rPr lang="hr-HR"/>
              <a:t>Predavačice: Tatjana </a:t>
            </a:r>
            <a:r>
              <a:rPr lang="en-US"/>
              <a:t>Arnold Sabo</a:t>
            </a:r>
            <a:r>
              <a:rPr lang="hr-HR"/>
              <a:t> i Gabrijela Šestani</a:t>
            </a:r>
          </a:p>
        </p:txBody>
      </p:sp>
    </p:spTree>
    <p:extLst>
      <p:ext uri="{BB962C8B-B14F-4D97-AF65-F5344CB8AC3E}">
        <p14:creationId xmlns:p14="http://schemas.microsoft.com/office/powerpoint/2010/main" val="346882043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AF61F1-1A5D-32B8-8F85-98F0E9670F7F}"/>
              </a:ext>
            </a:extLst>
          </p:cNvPr>
          <p:cNvSpPr>
            <a:spLocks noGrp="1"/>
          </p:cNvSpPr>
          <p:nvPr>
            <p:ph type="ctrTitle"/>
          </p:nvPr>
        </p:nvSpPr>
        <p:spPr/>
        <p:txBody>
          <a:bodyPr/>
          <a:lstStyle/>
          <a:p>
            <a:r>
              <a:rPr lang="hr-HR"/>
              <a:t>PITANJA I ODGOVORI</a:t>
            </a:r>
          </a:p>
        </p:txBody>
      </p:sp>
    </p:spTree>
    <p:extLst>
      <p:ext uri="{BB962C8B-B14F-4D97-AF65-F5344CB8AC3E}">
        <p14:creationId xmlns:p14="http://schemas.microsoft.com/office/powerpoint/2010/main" val="7935856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0AC8CF-F70B-F67B-88B4-46DB1A592BB9}"/>
              </a:ext>
            </a:extLst>
          </p:cNvPr>
          <p:cNvSpPr>
            <a:spLocks noGrp="1"/>
          </p:cNvSpPr>
          <p:nvPr>
            <p:ph type="ctrTitle"/>
          </p:nvPr>
        </p:nvSpPr>
        <p:spPr>
          <a:xfrm>
            <a:off x="1683656" y="1901371"/>
            <a:ext cx="8984343" cy="3004458"/>
          </a:xfrm>
        </p:spPr>
        <p:txBody>
          <a:bodyPr>
            <a:noAutofit/>
          </a:bodyPr>
          <a:lstStyle/>
          <a:p>
            <a:r>
              <a:rPr lang="hr-HR" sz="7200"/>
              <a:t>KAKO NAPISATI DOBAR</a:t>
            </a:r>
            <a:br>
              <a:rPr lang="hr-HR" sz="7200"/>
            </a:br>
            <a:br>
              <a:rPr lang="hr-HR" sz="7200"/>
            </a:br>
            <a:r>
              <a:rPr lang="hr-HR" sz="7200"/>
              <a:t>  PROJEKT</a:t>
            </a:r>
          </a:p>
        </p:txBody>
      </p:sp>
      <p:pic>
        <p:nvPicPr>
          <p:cNvPr id="4" name="Picture 3">
            <a:extLst>
              <a:ext uri="{FF2B5EF4-FFF2-40B4-BE49-F238E27FC236}">
                <a16:creationId xmlns:a16="http://schemas.microsoft.com/office/drawing/2014/main" id="{2BCDBE92-25AB-8620-D7B0-D60FD5A16B53}"/>
              </a:ext>
            </a:extLst>
          </p:cNvPr>
          <p:cNvPicPr>
            <a:picLocks noChangeAspect="1"/>
          </p:cNvPicPr>
          <p:nvPr/>
        </p:nvPicPr>
        <p:blipFill>
          <a:blip r:embed="rId3"/>
          <a:stretch>
            <a:fillRect/>
          </a:stretch>
        </p:blipFill>
        <p:spPr>
          <a:xfrm>
            <a:off x="2351314" y="2836886"/>
            <a:ext cx="2540001" cy="2334707"/>
          </a:xfrm>
          <a:prstGeom prst="rect">
            <a:avLst/>
          </a:prstGeom>
        </p:spPr>
      </p:pic>
    </p:spTree>
    <p:extLst>
      <p:ext uri="{BB962C8B-B14F-4D97-AF65-F5344CB8AC3E}">
        <p14:creationId xmlns:p14="http://schemas.microsoft.com/office/powerpoint/2010/main" val="6302883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56C44-4A98-11A5-E549-12642A1A929D}"/>
              </a:ext>
            </a:extLst>
          </p:cNvPr>
          <p:cNvSpPr>
            <a:spLocks noGrp="1"/>
          </p:cNvSpPr>
          <p:nvPr>
            <p:ph type="title"/>
          </p:nvPr>
        </p:nvSpPr>
        <p:spPr/>
        <p:txBody>
          <a:bodyPr/>
          <a:lstStyle/>
          <a:p>
            <a:r>
              <a:rPr lang="hr-HR" b="1">
                <a:solidFill>
                  <a:schemeClr val="accent1">
                    <a:lumMod val="75000"/>
                  </a:schemeClr>
                </a:solidFill>
              </a:rPr>
              <a:t>Kriteriji za evaluaciju projektnog prijedloga </a:t>
            </a:r>
          </a:p>
        </p:txBody>
      </p:sp>
      <p:pic>
        <p:nvPicPr>
          <p:cNvPr id="5" name="Picture 4">
            <a:extLst>
              <a:ext uri="{FF2B5EF4-FFF2-40B4-BE49-F238E27FC236}">
                <a16:creationId xmlns:a16="http://schemas.microsoft.com/office/drawing/2014/main" id="{DEAC8C19-6B07-4BB1-D230-A6759BF4FA96}"/>
              </a:ext>
            </a:extLst>
          </p:cNvPr>
          <p:cNvPicPr>
            <a:picLocks noChangeAspect="1"/>
          </p:cNvPicPr>
          <p:nvPr/>
        </p:nvPicPr>
        <p:blipFill>
          <a:blip r:embed="rId3"/>
          <a:stretch>
            <a:fillRect/>
          </a:stretch>
        </p:blipFill>
        <p:spPr>
          <a:xfrm>
            <a:off x="4298050" y="3681207"/>
            <a:ext cx="2036193" cy="1761650"/>
          </a:xfrm>
          <a:prstGeom prst="rect">
            <a:avLst/>
          </a:prstGeom>
        </p:spPr>
      </p:pic>
    </p:spTree>
    <p:extLst>
      <p:ext uri="{BB962C8B-B14F-4D97-AF65-F5344CB8AC3E}">
        <p14:creationId xmlns:p14="http://schemas.microsoft.com/office/powerpoint/2010/main" val="21536904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DA6FA4-4E10-DC86-D639-44DB89A687F9}"/>
              </a:ext>
            </a:extLst>
          </p:cNvPr>
          <p:cNvSpPr>
            <a:spLocks noGrp="1"/>
          </p:cNvSpPr>
          <p:nvPr>
            <p:ph type="title"/>
          </p:nvPr>
        </p:nvSpPr>
        <p:spPr/>
        <p:txBody>
          <a:bodyPr/>
          <a:lstStyle/>
          <a:p>
            <a:r>
              <a:rPr lang="en-US" b="1"/>
              <a:t>Od </a:t>
            </a:r>
            <a:r>
              <a:rPr lang="en-US" b="1" err="1"/>
              <a:t>ideje</a:t>
            </a:r>
            <a:r>
              <a:rPr lang="en-US" b="1"/>
              <a:t> do </a:t>
            </a:r>
            <a:r>
              <a:rPr lang="en-US" b="1" err="1"/>
              <a:t>uspješne</a:t>
            </a:r>
            <a:r>
              <a:rPr lang="en-US" b="1"/>
              <a:t> </a:t>
            </a:r>
            <a:r>
              <a:rPr lang="en-US" b="1" err="1"/>
              <a:t>prijave</a:t>
            </a:r>
            <a:r>
              <a:rPr lang="en-US" b="1"/>
              <a:t>…</a:t>
            </a:r>
          </a:p>
        </p:txBody>
      </p:sp>
      <p:sp>
        <p:nvSpPr>
          <p:cNvPr id="3" name="Content Placeholder 2">
            <a:extLst>
              <a:ext uri="{FF2B5EF4-FFF2-40B4-BE49-F238E27FC236}">
                <a16:creationId xmlns:a16="http://schemas.microsoft.com/office/drawing/2014/main" id="{E54FC4A2-DF83-AE71-CBCC-BD488C8502D7}"/>
              </a:ext>
            </a:extLst>
          </p:cNvPr>
          <p:cNvSpPr>
            <a:spLocks noGrp="1"/>
          </p:cNvSpPr>
          <p:nvPr>
            <p:ph idx="1"/>
          </p:nvPr>
        </p:nvSpPr>
        <p:spPr/>
        <p:txBody>
          <a:bodyPr/>
          <a:lstStyle/>
          <a:p>
            <a:r>
              <a:rPr lang="en-US"/>
              <a:t>“</a:t>
            </a:r>
            <a:r>
              <a:rPr lang="en-US" err="1"/>
              <a:t>Htjeli</a:t>
            </a:r>
            <a:r>
              <a:rPr lang="en-US"/>
              <a:t> </a:t>
            </a:r>
            <a:r>
              <a:rPr lang="en-US" err="1"/>
              <a:t>bismo</a:t>
            </a:r>
            <a:r>
              <a:rPr lang="en-US"/>
              <a:t> </a:t>
            </a:r>
            <a:r>
              <a:rPr lang="en-US" err="1"/>
              <a:t>izraditi</a:t>
            </a:r>
            <a:r>
              <a:rPr lang="en-US"/>
              <a:t> </a:t>
            </a:r>
            <a:r>
              <a:rPr lang="en-US" err="1"/>
              <a:t>dokument</a:t>
            </a:r>
            <a:r>
              <a:rPr lang="en-US"/>
              <a:t>…”</a:t>
            </a:r>
          </a:p>
          <a:p>
            <a:r>
              <a:rPr lang="en-US"/>
              <a:t>“</a:t>
            </a:r>
            <a:r>
              <a:rPr lang="en-US" err="1"/>
              <a:t>Htjeli</a:t>
            </a:r>
            <a:r>
              <a:rPr lang="en-US"/>
              <a:t> </a:t>
            </a:r>
            <a:r>
              <a:rPr lang="en-US" err="1"/>
              <a:t>bismo</a:t>
            </a:r>
            <a:r>
              <a:rPr lang="en-US"/>
              <a:t> </a:t>
            </a:r>
            <a:r>
              <a:rPr lang="en-US" err="1"/>
              <a:t>kupiti</a:t>
            </a:r>
            <a:r>
              <a:rPr lang="en-US"/>
              <a:t> </a:t>
            </a:r>
            <a:r>
              <a:rPr lang="en-US" err="1"/>
              <a:t>zemlju</a:t>
            </a:r>
            <a:r>
              <a:rPr lang="en-US"/>
              <a:t> </a:t>
            </a:r>
            <a:r>
              <a:rPr lang="en-US" err="1"/>
              <a:t>uz</a:t>
            </a:r>
            <a:r>
              <a:rPr lang="en-US"/>
              <a:t> </a:t>
            </a:r>
            <a:r>
              <a:rPr lang="en-US" err="1"/>
              <a:t>jezero</a:t>
            </a:r>
            <a:r>
              <a:rPr lang="en-US"/>
              <a:t>…”</a:t>
            </a:r>
          </a:p>
          <a:p>
            <a:r>
              <a:rPr lang="en-US"/>
              <a:t>“</a:t>
            </a:r>
            <a:r>
              <a:rPr lang="en-US" err="1"/>
              <a:t>Htjeli</a:t>
            </a:r>
            <a:r>
              <a:rPr lang="en-US"/>
              <a:t> </a:t>
            </a:r>
            <a:r>
              <a:rPr lang="en-US" err="1"/>
              <a:t>bismo</a:t>
            </a:r>
            <a:r>
              <a:rPr lang="en-US"/>
              <a:t> </a:t>
            </a:r>
            <a:r>
              <a:rPr lang="en-US" err="1"/>
              <a:t>nabaviti</a:t>
            </a:r>
            <a:r>
              <a:rPr lang="en-US"/>
              <a:t> </a:t>
            </a:r>
            <a:r>
              <a:rPr lang="en-US" err="1"/>
              <a:t>električni</a:t>
            </a:r>
            <a:r>
              <a:rPr lang="en-US"/>
              <a:t> </a:t>
            </a:r>
            <a:r>
              <a:rPr lang="en-US" err="1"/>
              <a:t>traktor</a:t>
            </a:r>
            <a:r>
              <a:rPr lang="en-US"/>
              <a:t>…”</a:t>
            </a:r>
          </a:p>
          <a:p>
            <a:r>
              <a:rPr lang="en-US"/>
              <a:t>“</a:t>
            </a:r>
            <a:r>
              <a:rPr lang="en-US" err="1"/>
              <a:t>Htjeli</a:t>
            </a:r>
            <a:r>
              <a:rPr lang="en-US"/>
              <a:t> </a:t>
            </a:r>
            <a:r>
              <a:rPr lang="en-US" err="1"/>
              <a:t>bismo</a:t>
            </a:r>
            <a:r>
              <a:rPr lang="en-US"/>
              <a:t> </a:t>
            </a:r>
            <a:r>
              <a:rPr lang="en-US" err="1"/>
              <a:t>održivo</a:t>
            </a:r>
            <a:r>
              <a:rPr lang="en-US"/>
              <a:t> </a:t>
            </a:r>
            <a:r>
              <a:rPr lang="en-US" err="1"/>
              <a:t>kuhati</a:t>
            </a:r>
            <a:r>
              <a:rPr lang="en-US"/>
              <a:t>…”</a:t>
            </a:r>
          </a:p>
          <a:p>
            <a:pPr marL="0" indent="0">
              <a:buNone/>
            </a:pPr>
            <a:endParaRPr lang="en-US"/>
          </a:p>
        </p:txBody>
      </p:sp>
      <p:pic>
        <p:nvPicPr>
          <p:cNvPr id="4" name="Picture 3">
            <a:extLst>
              <a:ext uri="{FF2B5EF4-FFF2-40B4-BE49-F238E27FC236}">
                <a16:creationId xmlns:a16="http://schemas.microsoft.com/office/drawing/2014/main" id="{9935DE8E-6EE4-3E8E-B188-9000A3934726}"/>
              </a:ext>
            </a:extLst>
          </p:cNvPr>
          <p:cNvPicPr>
            <a:picLocks noChangeAspect="1"/>
          </p:cNvPicPr>
          <p:nvPr/>
        </p:nvPicPr>
        <p:blipFill>
          <a:blip r:embed="rId3" cstate="print"/>
          <a:stretch>
            <a:fillRect/>
          </a:stretch>
        </p:blipFill>
        <p:spPr>
          <a:xfrm>
            <a:off x="3863289" y="3812384"/>
            <a:ext cx="4465422" cy="2511799"/>
          </a:xfrm>
          <a:prstGeom prst="rect">
            <a:avLst/>
          </a:prstGeom>
        </p:spPr>
      </p:pic>
      <p:sp>
        <p:nvSpPr>
          <p:cNvPr id="5" name="Right Brace 4">
            <a:extLst>
              <a:ext uri="{FF2B5EF4-FFF2-40B4-BE49-F238E27FC236}">
                <a16:creationId xmlns:a16="http://schemas.microsoft.com/office/drawing/2014/main" id="{3BFEBC69-75BD-9229-CB1A-80C4B6313366}"/>
              </a:ext>
            </a:extLst>
          </p:cNvPr>
          <p:cNvSpPr/>
          <p:nvPr/>
        </p:nvSpPr>
        <p:spPr>
          <a:xfrm>
            <a:off x="7038363" y="1690688"/>
            <a:ext cx="1023457" cy="2268916"/>
          </a:xfrm>
          <a:prstGeom prst="rightBrace">
            <a:avLst/>
          </a:prstGeom>
          <a:noFill/>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TextBox 5">
            <a:extLst>
              <a:ext uri="{FF2B5EF4-FFF2-40B4-BE49-F238E27FC236}">
                <a16:creationId xmlns:a16="http://schemas.microsoft.com/office/drawing/2014/main" id="{B3B909AD-F346-11B2-89DD-22B9549906F5}"/>
              </a:ext>
            </a:extLst>
          </p:cNvPr>
          <p:cNvSpPr txBox="1"/>
          <p:nvPr/>
        </p:nvSpPr>
        <p:spPr>
          <a:xfrm>
            <a:off x="8271544" y="2453245"/>
            <a:ext cx="3271707" cy="523220"/>
          </a:xfrm>
          <a:prstGeom prst="rect">
            <a:avLst/>
          </a:prstGeom>
          <a:noFill/>
        </p:spPr>
        <p:txBody>
          <a:bodyPr wrap="square" rtlCol="0">
            <a:spAutoFit/>
          </a:bodyPr>
          <a:lstStyle/>
          <a:p>
            <a:r>
              <a:rPr lang="en-US" sz="2800" b="1">
                <a:solidFill>
                  <a:srgbClr val="FF0000"/>
                </a:solidFill>
              </a:rPr>
              <a:t>“… JE LI TO ZA LIFE?”</a:t>
            </a:r>
          </a:p>
        </p:txBody>
      </p:sp>
    </p:spTree>
    <p:extLst>
      <p:ext uri="{BB962C8B-B14F-4D97-AF65-F5344CB8AC3E}">
        <p14:creationId xmlns:p14="http://schemas.microsoft.com/office/powerpoint/2010/main" val="25324759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logo with a red green and blue design&#10;&#10;Description automatically generated">
            <a:extLst>
              <a:ext uri="{FF2B5EF4-FFF2-40B4-BE49-F238E27FC236}">
                <a16:creationId xmlns:a16="http://schemas.microsoft.com/office/drawing/2014/main" id="{66B93438-EC6D-254C-6DDF-EEA57922D50C}"/>
              </a:ext>
            </a:extLst>
          </p:cNvPr>
          <p:cNvPicPr>
            <a:picLocks noChangeAspect="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5862654" y="6256557"/>
            <a:ext cx="466692" cy="477815"/>
          </a:xfrm>
          <a:prstGeom prst="rect">
            <a:avLst/>
          </a:prstGeom>
        </p:spPr>
      </p:pic>
      <p:pic>
        <p:nvPicPr>
          <p:cNvPr id="6" name="Slika 6">
            <a:extLst>
              <a:ext uri="{FF2B5EF4-FFF2-40B4-BE49-F238E27FC236}">
                <a16:creationId xmlns:a16="http://schemas.microsoft.com/office/drawing/2014/main" id="{C053A59F-2C6A-F9E5-F8E0-457AC2E417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699" y="6252340"/>
            <a:ext cx="684127" cy="49473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Sustainable Engineering LLC - Home">
            <a:extLst>
              <a:ext uri="{FF2B5EF4-FFF2-40B4-BE49-F238E27FC236}">
                <a16:creationId xmlns:a16="http://schemas.microsoft.com/office/drawing/2014/main" id="{8E2CD9FA-DE3D-BD7E-E66B-F4F9B9D5C45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99385" y="1675426"/>
            <a:ext cx="3907551" cy="389106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CD1363E-8D96-A149-1D1E-85C453AFD3A2}"/>
              </a:ext>
            </a:extLst>
          </p:cNvPr>
          <p:cNvSpPr>
            <a:spLocks noGrp="1"/>
          </p:cNvSpPr>
          <p:nvPr>
            <p:ph type="title"/>
          </p:nvPr>
        </p:nvSpPr>
        <p:spPr>
          <a:xfrm>
            <a:off x="606911" y="302519"/>
            <a:ext cx="10515600" cy="1325563"/>
          </a:xfrm>
        </p:spPr>
        <p:txBody>
          <a:bodyPr/>
          <a:lstStyle/>
          <a:p>
            <a:r>
              <a:rPr lang="en-US" err="1">
                <a:latin typeface="Calibri" panose="020F0502020204030204" pitchFamily="34" charset="0"/>
                <a:cs typeface="Calibri" panose="020F0502020204030204" pitchFamily="34" charset="0"/>
              </a:rPr>
              <a:t>Traže</a:t>
            </a:r>
            <a:r>
              <a:rPr lang="en-US">
                <a:latin typeface="Calibri" panose="020F0502020204030204" pitchFamily="34" charset="0"/>
                <a:cs typeface="Calibri" panose="020F0502020204030204" pitchFamily="34" charset="0"/>
              </a:rPr>
              <a:t> se </a:t>
            </a:r>
            <a:r>
              <a:rPr lang="en-US" b="1" err="1">
                <a:latin typeface="Calibri" panose="020F0502020204030204" pitchFamily="34" charset="0"/>
                <a:cs typeface="Calibri" panose="020F0502020204030204" pitchFamily="34" charset="0"/>
              </a:rPr>
              <a:t>rješenja</a:t>
            </a:r>
            <a:r>
              <a:rPr lang="en-US">
                <a:latin typeface="Calibri" panose="020F0502020204030204" pitchFamily="34" charset="0"/>
                <a:cs typeface="Calibri" panose="020F0502020204030204" pitchFamily="34" charset="0"/>
              </a:rPr>
              <a:t> </a:t>
            </a:r>
            <a:r>
              <a:rPr lang="en-US" b="1">
                <a:latin typeface="Calibri" panose="020F0502020204030204" pitchFamily="34" charset="0"/>
                <a:cs typeface="Calibri" panose="020F0502020204030204" pitchFamily="34" charset="0"/>
              </a:rPr>
              <a:t>za </a:t>
            </a:r>
            <a:r>
              <a:rPr lang="en-US" b="1" err="1">
                <a:latin typeface="Calibri" panose="020F0502020204030204" pitchFamily="34" charset="0"/>
                <a:cs typeface="Calibri" panose="020F0502020204030204" pitchFamily="34" charset="0"/>
              </a:rPr>
              <a:t>aktualne</a:t>
            </a:r>
            <a:r>
              <a:rPr lang="en-US" b="1">
                <a:latin typeface="Calibri" panose="020F0502020204030204" pitchFamily="34" charset="0"/>
                <a:cs typeface="Calibri" panose="020F0502020204030204" pitchFamily="34" charset="0"/>
              </a:rPr>
              <a:t> </a:t>
            </a:r>
            <a:r>
              <a:rPr lang="en-US" err="1">
                <a:latin typeface="Calibri" panose="020F0502020204030204" pitchFamily="34" charset="0"/>
                <a:cs typeface="Calibri" panose="020F0502020204030204" pitchFamily="34" charset="0"/>
              </a:rPr>
              <a:t>okolišne</a:t>
            </a:r>
            <a:r>
              <a:rPr lang="en-US">
                <a:latin typeface="Calibri" panose="020F0502020204030204" pitchFamily="34" charset="0"/>
                <a:cs typeface="Calibri" panose="020F0502020204030204" pitchFamily="34" charset="0"/>
              </a:rPr>
              <a:t> </a:t>
            </a:r>
            <a:r>
              <a:rPr lang="en-US" err="1">
                <a:latin typeface="Calibri" panose="020F0502020204030204" pitchFamily="34" charset="0"/>
                <a:cs typeface="Calibri" panose="020F0502020204030204" pitchFamily="34" charset="0"/>
              </a:rPr>
              <a:t>izazove</a:t>
            </a:r>
            <a:endParaRPr lang="hr-HR">
              <a:latin typeface="Calibri" panose="020F0502020204030204" pitchFamily="34" charset="0"/>
              <a:cs typeface="Calibri" panose="020F0502020204030204" pitchFamily="34" charset="0"/>
            </a:endParaRPr>
          </a:p>
        </p:txBody>
      </p:sp>
      <p:pic>
        <p:nvPicPr>
          <p:cNvPr id="3" name="Slika 3" descr="Slika na kojoj se prikazuje tekst, Font, dizajn, tipografija&#10;&#10;Opis je automatski generiran">
            <a:extLst>
              <a:ext uri="{FF2B5EF4-FFF2-40B4-BE49-F238E27FC236}">
                <a16:creationId xmlns:a16="http://schemas.microsoft.com/office/drawing/2014/main" id="{2FF44376-8A5F-A6F7-D07A-2E711F22E66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0550" y="1291510"/>
            <a:ext cx="8177310" cy="4433015"/>
          </a:xfrm>
          <a:prstGeom prst="rect">
            <a:avLst/>
          </a:prstGeom>
        </p:spPr>
      </p:pic>
      <p:pic>
        <p:nvPicPr>
          <p:cNvPr id="7" name="Picture 6">
            <a:extLst>
              <a:ext uri="{FF2B5EF4-FFF2-40B4-BE49-F238E27FC236}">
                <a16:creationId xmlns:a16="http://schemas.microsoft.com/office/drawing/2014/main" id="{20057C58-8207-09A9-7DE6-C5FE869F8725}"/>
              </a:ext>
            </a:extLst>
          </p:cNvPr>
          <p:cNvPicPr>
            <a:picLocks noChangeAspect="1"/>
          </p:cNvPicPr>
          <p:nvPr/>
        </p:nvPicPr>
        <p:blipFill>
          <a:blip r:embed="rId7"/>
          <a:stretch>
            <a:fillRect/>
          </a:stretch>
        </p:blipFill>
        <p:spPr>
          <a:xfrm>
            <a:off x="9555400" y="6053258"/>
            <a:ext cx="2456901" cy="804742"/>
          </a:xfrm>
          <a:prstGeom prst="rect">
            <a:avLst/>
          </a:prstGeom>
        </p:spPr>
      </p:pic>
    </p:spTree>
    <p:extLst>
      <p:ext uri="{BB962C8B-B14F-4D97-AF65-F5344CB8AC3E}">
        <p14:creationId xmlns:p14="http://schemas.microsoft.com/office/powerpoint/2010/main" val="34671491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930275"/>
          </a:xfrm>
        </p:spPr>
        <p:txBody>
          <a:bodyPr>
            <a:normAutofit/>
          </a:bodyPr>
          <a:lstStyle/>
          <a:p>
            <a:r>
              <a:rPr lang="en-GB" b="1" err="1"/>
              <a:t>Sažetak</a:t>
            </a:r>
            <a:r>
              <a:rPr lang="en-GB" b="1"/>
              <a:t> LIFE </a:t>
            </a:r>
            <a:r>
              <a:rPr lang="en-GB" b="1" err="1"/>
              <a:t>evaluacijskih</a:t>
            </a:r>
            <a:r>
              <a:rPr lang="en-GB" b="1"/>
              <a:t> </a:t>
            </a:r>
            <a:r>
              <a:rPr lang="en-GB" b="1" err="1"/>
              <a:t>kriterija</a:t>
            </a:r>
            <a:endParaRPr lang="hr-HR" b="1"/>
          </a:p>
        </p:txBody>
      </p:sp>
      <p:graphicFrame>
        <p:nvGraphicFramePr>
          <p:cNvPr id="4" name="Content Placeholder 3">
            <a:extLst>
              <a:ext uri="{FF2B5EF4-FFF2-40B4-BE49-F238E27FC236}">
                <a16:creationId xmlns:a16="http://schemas.microsoft.com/office/drawing/2014/main" id="{5B5FA7B8-10F2-9E3D-3417-98382DD74EE2}"/>
              </a:ext>
            </a:extLst>
          </p:cNvPr>
          <p:cNvGraphicFramePr>
            <a:graphicFrameLocks noGrp="1"/>
          </p:cNvGraphicFramePr>
          <p:nvPr>
            <p:ph idx="1"/>
          </p:nvPr>
        </p:nvGraphicFramePr>
        <p:xfrm>
          <a:off x="838200" y="1476463"/>
          <a:ext cx="10515600" cy="46957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Slika 9">
            <a:extLst>
              <a:ext uri="{FF2B5EF4-FFF2-40B4-BE49-F238E27FC236}">
                <a16:creationId xmlns:a16="http://schemas.microsoft.com/office/drawing/2014/main" id="{8017554F-0066-DEEE-B5A5-260491EB066A}"/>
              </a:ext>
            </a:extLst>
          </p:cNvPr>
          <p:cNvPicPr>
            <a:picLocks noChangeAspect="1"/>
          </p:cNvPicPr>
          <p:nvPr/>
        </p:nvPicPr>
        <p:blipFill rotWithShape="1">
          <a:blip r:embed="rId3"/>
          <a:srcRect l="30823" r="32532"/>
          <a:stretch/>
        </p:blipFill>
        <p:spPr>
          <a:xfrm>
            <a:off x="7968222" y="10"/>
            <a:ext cx="4223778" cy="6857990"/>
          </a:xfrm>
          <a:custGeom>
            <a:avLst/>
            <a:gdLst/>
            <a:ahLst/>
            <a:cxnLst/>
            <a:rect l="l" t="t" r="r" b="b"/>
            <a:pathLst>
              <a:path w="4223778" h="6865951">
                <a:moveTo>
                  <a:pt x="478794" y="0"/>
                </a:moveTo>
                <a:lnTo>
                  <a:pt x="4223778" y="0"/>
                </a:lnTo>
                <a:lnTo>
                  <a:pt x="4223778" y="6865951"/>
                </a:lnTo>
                <a:lnTo>
                  <a:pt x="52221" y="6865951"/>
                </a:lnTo>
                <a:lnTo>
                  <a:pt x="49989" y="6844695"/>
                </a:lnTo>
                <a:cubicBezTo>
                  <a:pt x="46440" y="6810509"/>
                  <a:pt x="42891" y="6776323"/>
                  <a:pt x="41304" y="6765443"/>
                </a:cubicBezTo>
                <a:cubicBezTo>
                  <a:pt x="35681" y="6732842"/>
                  <a:pt x="13533" y="6716945"/>
                  <a:pt x="11182" y="6694817"/>
                </a:cubicBezTo>
                <a:cubicBezTo>
                  <a:pt x="16764" y="6697663"/>
                  <a:pt x="14835" y="6635151"/>
                  <a:pt x="10913" y="6627127"/>
                </a:cubicBezTo>
                <a:cubicBezTo>
                  <a:pt x="19564" y="6579282"/>
                  <a:pt x="-12861" y="6585665"/>
                  <a:pt x="5999" y="6527525"/>
                </a:cubicBezTo>
                <a:cubicBezTo>
                  <a:pt x="12287" y="6468687"/>
                  <a:pt x="19003" y="6409739"/>
                  <a:pt x="7685" y="6346547"/>
                </a:cubicBezTo>
                <a:cubicBezTo>
                  <a:pt x="31149" y="6240430"/>
                  <a:pt x="5895" y="6134229"/>
                  <a:pt x="12535" y="6084924"/>
                </a:cubicBezTo>
                <a:cubicBezTo>
                  <a:pt x="14696" y="6024961"/>
                  <a:pt x="53867" y="6020785"/>
                  <a:pt x="45320" y="5989742"/>
                </a:cubicBezTo>
                <a:cubicBezTo>
                  <a:pt x="41264" y="5940899"/>
                  <a:pt x="43258" y="5932095"/>
                  <a:pt x="40418" y="5889597"/>
                </a:cubicBezTo>
                <a:cubicBezTo>
                  <a:pt x="20860" y="5848611"/>
                  <a:pt x="51187" y="5792775"/>
                  <a:pt x="49796" y="5755774"/>
                </a:cubicBezTo>
                <a:cubicBezTo>
                  <a:pt x="43522" y="5734342"/>
                  <a:pt x="37368" y="5692606"/>
                  <a:pt x="49956" y="5684909"/>
                </a:cubicBezTo>
                <a:cubicBezTo>
                  <a:pt x="52825" y="5660429"/>
                  <a:pt x="62553" y="5623499"/>
                  <a:pt x="67011" y="5608897"/>
                </a:cubicBezTo>
                <a:lnTo>
                  <a:pt x="76701" y="5597290"/>
                </a:lnTo>
                <a:cubicBezTo>
                  <a:pt x="87717" y="5587442"/>
                  <a:pt x="82431" y="5550877"/>
                  <a:pt x="89120" y="5529641"/>
                </a:cubicBezTo>
                <a:cubicBezTo>
                  <a:pt x="69291" y="5496375"/>
                  <a:pt x="118554" y="5526326"/>
                  <a:pt x="94330" y="5470852"/>
                </a:cubicBezTo>
                <a:cubicBezTo>
                  <a:pt x="95483" y="5449506"/>
                  <a:pt x="114690" y="5429653"/>
                  <a:pt x="116139" y="5390946"/>
                </a:cubicBezTo>
                <a:cubicBezTo>
                  <a:pt x="127589" y="5337323"/>
                  <a:pt x="132794" y="5338384"/>
                  <a:pt x="135560" y="5284344"/>
                </a:cubicBezTo>
                <a:cubicBezTo>
                  <a:pt x="143629" y="5226223"/>
                  <a:pt x="148113" y="5192743"/>
                  <a:pt x="158141" y="5143920"/>
                </a:cubicBezTo>
                <a:cubicBezTo>
                  <a:pt x="170128" y="5118849"/>
                  <a:pt x="159838" y="5102006"/>
                  <a:pt x="174950" y="5088188"/>
                </a:cubicBezTo>
                <a:cubicBezTo>
                  <a:pt x="197620" y="5107654"/>
                  <a:pt x="181875" y="4983257"/>
                  <a:pt x="203603" y="5010764"/>
                </a:cubicBezTo>
                <a:lnTo>
                  <a:pt x="258582" y="4919969"/>
                </a:lnTo>
                <a:cubicBezTo>
                  <a:pt x="238838" y="4883087"/>
                  <a:pt x="271098" y="4853332"/>
                  <a:pt x="287910" y="4849612"/>
                </a:cubicBezTo>
                <a:cubicBezTo>
                  <a:pt x="294156" y="4811643"/>
                  <a:pt x="286101" y="4834074"/>
                  <a:pt x="305439" y="4799017"/>
                </a:cubicBezTo>
                <a:cubicBezTo>
                  <a:pt x="322572" y="4758926"/>
                  <a:pt x="352642" y="4705848"/>
                  <a:pt x="373456" y="4667754"/>
                </a:cubicBezTo>
                <a:cubicBezTo>
                  <a:pt x="384080" y="4649919"/>
                  <a:pt x="401158" y="4670663"/>
                  <a:pt x="407944" y="4574050"/>
                </a:cubicBezTo>
                <a:cubicBezTo>
                  <a:pt x="408098" y="4548109"/>
                  <a:pt x="427782" y="4503327"/>
                  <a:pt x="425133" y="4462469"/>
                </a:cubicBezTo>
                <a:lnTo>
                  <a:pt x="433890" y="4364681"/>
                </a:lnTo>
                <a:cubicBezTo>
                  <a:pt x="430018" y="4339230"/>
                  <a:pt x="435361" y="4287915"/>
                  <a:pt x="440691" y="4222147"/>
                </a:cubicBezTo>
                <a:cubicBezTo>
                  <a:pt x="451463" y="4164562"/>
                  <a:pt x="497377" y="4067298"/>
                  <a:pt x="503057" y="3977136"/>
                </a:cubicBezTo>
                <a:cubicBezTo>
                  <a:pt x="519229" y="3939837"/>
                  <a:pt x="472839" y="3875689"/>
                  <a:pt x="507582" y="3776020"/>
                </a:cubicBezTo>
                <a:cubicBezTo>
                  <a:pt x="497716" y="3757477"/>
                  <a:pt x="518006" y="3707185"/>
                  <a:pt x="521577" y="3692206"/>
                </a:cubicBezTo>
                <a:cubicBezTo>
                  <a:pt x="525148" y="3677227"/>
                  <a:pt x="526352" y="3687655"/>
                  <a:pt x="529009" y="3686147"/>
                </a:cubicBezTo>
                <a:cubicBezTo>
                  <a:pt x="531848" y="3650325"/>
                  <a:pt x="545504" y="3563351"/>
                  <a:pt x="551870" y="3514534"/>
                </a:cubicBezTo>
                <a:cubicBezTo>
                  <a:pt x="561331" y="3487751"/>
                  <a:pt x="581973" y="3426419"/>
                  <a:pt x="567205" y="3393248"/>
                </a:cubicBezTo>
                <a:cubicBezTo>
                  <a:pt x="585208" y="3400657"/>
                  <a:pt x="563566" y="3353906"/>
                  <a:pt x="579630" y="3344723"/>
                </a:cubicBezTo>
                <a:cubicBezTo>
                  <a:pt x="592861" y="3339338"/>
                  <a:pt x="589379" y="3323900"/>
                  <a:pt x="592672" y="3310978"/>
                </a:cubicBezTo>
                <a:cubicBezTo>
                  <a:pt x="605351" y="3299735"/>
                  <a:pt x="594296" y="3237176"/>
                  <a:pt x="589270" y="3216655"/>
                </a:cubicBezTo>
                <a:cubicBezTo>
                  <a:pt x="566909" y="3160431"/>
                  <a:pt x="626099" y="3142203"/>
                  <a:pt x="609663" y="3096973"/>
                </a:cubicBezTo>
                <a:cubicBezTo>
                  <a:pt x="609191" y="3084373"/>
                  <a:pt x="615889" y="3033331"/>
                  <a:pt x="618886" y="3023628"/>
                </a:cubicBezTo>
                <a:lnTo>
                  <a:pt x="630425" y="2998646"/>
                </a:lnTo>
                <a:lnTo>
                  <a:pt x="640017" y="2995914"/>
                </a:lnTo>
                <a:lnTo>
                  <a:pt x="643600" y="2978244"/>
                </a:lnTo>
                <a:lnTo>
                  <a:pt x="659520" y="2950805"/>
                </a:lnTo>
                <a:cubicBezTo>
                  <a:pt x="620152" y="2937671"/>
                  <a:pt x="687598" y="2860550"/>
                  <a:pt x="650890" y="2864933"/>
                </a:cubicBezTo>
                <a:cubicBezTo>
                  <a:pt x="663707" y="2817056"/>
                  <a:pt x="662078" y="2779813"/>
                  <a:pt x="640210" y="2741864"/>
                </a:cubicBezTo>
                <a:cubicBezTo>
                  <a:pt x="634452" y="2649732"/>
                  <a:pt x="665268" y="2597914"/>
                  <a:pt x="639387" y="2510931"/>
                </a:cubicBezTo>
                <a:cubicBezTo>
                  <a:pt x="645574" y="2407642"/>
                  <a:pt x="671719" y="2317589"/>
                  <a:pt x="680438" y="2227415"/>
                </a:cubicBezTo>
                <a:cubicBezTo>
                  <a:pt x="664175" y="2189847"/>
                  <a:pt x="704423" y="2141655"/>
                  <a:pt x="688135" y="2054289"/>
                </a:cubicBezTo>
                <a:cubicBezTo>
                  <a:pt x="683239" y="2048201"/>
                  <a:pt x="684029" y="1979567"/>
                  <a:pt x="681480" y="1972202"/>
                </a:cubicBezTo>
                <a:lnTo>
                  <a:pt x="686247" y="1917474"/>
                </a:lnTo>
                <a:lnTo>
                  <a:pt x="679783" y="1862721"/>
                </a:lnTo>
                <a:cubicBezTo>
                  <a:pt x="683677" y="1851209"/>
                  <a:pt x="688980" y="1824057"/>
                  <a:pt x="686639" y="1818227"/>
                </a:cubicBezTo>
                <a:lnTo>
                  <a:pt x="658235" y="1742488"/>
                </a:lnTo>
                <a:cubicBezTo>
                  <a:pt x="645662" y="1715201"/>
                  <a:pt x="661423" y="1719638"/>
                  <a:pt x="636990" y="1638389"/>
                </a:cubicBezTo>
                <a:cubicBezTo>
                  <a:pt x="626351" y="1601441"/>
                  <a:pt x="629414" y="1617134"/>
                  <a:pt x="602059" y="1570807"/>
                </a:cubicBezTo>
                <a:lnTo>
                  <a:pt x="570903" y="1513173"/>
                </a:lnTo>
                <a:cubicBezTo>
                  <a:pt x="570781" y="1503175"/>
                  <a:pt x="550561" y="1468055"/>
                  <a:pt x="550438" y="1458058"/>
                </a:cubicBezTo>
                <a:cubicBezTo>
                  <a:pt x="556848" y="1428101"/>
                  <a:pt x="546263" y="1422712"/>
                  <a:pt x="531416" y="1385478"/>
                </a:cubicBezTo>
                <a:cubicBezTo>
                  <a:pt x="527790" y="1370753"/>
                  <a:pt x="490725" y="1304050"/>
                  <a:pt x="501981" y="1265452"/>
                </a:cubicBezTo>
                <a:cubicBezTo>
                  <a:pt x="501825" y="1234781"/>
                  <a:pt x="490462" y="1187660"/>
                  <a:pt x="487370" y="1141743"/>
                </a:cubicBezTo>
                <a:cubicBezTo>
                  <a:pt x="484278" y="1095826"/>
                  <a:pt x="483852" y="1028118"/>
                  <a:pt x="483427" y="989948"/>
                </a:cubicBezTo>
                <a:cubicBezTo>
                  <a:pt x="483001" y="951779"/>
                  <a:pt x="494678" y="945984"/>
                  <a:pt x="484820" y="912725"/>
                </a:cubicBezTo>
                <a:cubicBezTo>
                  <a:pt x="467566" y="854951"/>
                  <a:pt x="510777" y="860797"/>
                  <a:pt x="475093" y="812798"/>
                </a:cubicBezTo>
                <a:cubicBezTo>
                  <a:pt x="461960" y="787034"/>
                  <a:pt x="498505" y="551948"/>
                  <a:pt x="461972" y="450605"/>
                </a:cubicBezTo>
                <a:cubicBezTo>
                  <a:pt x="470167" y="357604"/>
                  <a:pt x="458694" y="431306"/>
                  <a:pt x="465015" y="372906"/>
                </a:cubicBezTo>
                <a:cubicBezTo>
                  <a:pt x="503427" y="364177"/>
                  <a:pt x="489736" y="290341"/>
                  <a:pt x="490377" y="246134"/>
                </a:cubicBezTo>
                <a:cubicBezTo>
                  <a:pt x="491019" y="201927"/>
                  <a:pt x="449725" y="138160"/>
                  <a:pt x="468864" y="107666"/>
                </a:cubicBezTo>
                <a:cubicBezTo>
                  <a:pt x="468282" y="89794"/>
                  <a:pt x="477749" y="76947"/>
                  <a:pt x="477167" y="59075"/>
                </a:cubicBezTo>
                <a:lnTo>
                  <a:pt x="472992" y="14560"/>
                </a:lnTo>
                <a:close/>
              </a:path>
            </a:pathLst>
          </a:custGeom>
        </p:spPr>
      </p:pic>
      <p:sp>
        <p:nvSpPr>
          <p:cNvPr id="2" name="Title 1">
            <a:extLst>
              <a:ext uri="{FF2B5EF4-FFF2-40B4-BE49-F238E27FC236}">
                <a16:creationId xmlns:a16="http://schemas.microsoft.com/office/drawing/2014/main" id="{BFC04436-636A-C1B7-333C-654F95EA5A23}"/>
              </a:ext>
            </a:extLst>
          </p:cNvPr>
          <p:cNvSpPr>
            <a:spLocks noGrp="1"/>
          </p:cNvSpPr>
          <p:nvPr>
            <p:ph type="title"/>
          </p:nvPr>
        </p:nvSpPr>
        <p:spPr>
          <a:xfrm>
            <a:off x="1137034" y="609600"/>
            <a:ext cx="6831188" cy="1322887"/>
          </a:xfrm>
        </p:spPr>
        <p:txBody>
          <a:bodyPr>
            <a:normAutofit/>
          </a:bodyPr>
          <a:lstStyle/>
          <a:p>
            <a:r>
              <a:rPr lang="en-US" b="1"/>
              <a:t>Bonus bodovi</a:t>
            </a:r>
          </a:p>
        </p:txBody>
      </p:sp>
      <p:sp>
        <p:nvSpPr>
          <p:cNvPr id="3" name="Content Placeholder 2">
            <a:extLst>
              <a:ext uri="{FF2B5EF4-FFF2-40B4-BE49-F238E27FC236}">
                <a16:creationId xmlns:a16="http://schemas.microsoft.com/office/drawing/2014/main" id="{4E74C758-E545-3B75-9DC9-FD52E0AC0F27}"/>
              </a:ext>
            </a:extLst>
          </p:cNvPr>
          <p:cNvSpPr>
            <a:spLocks noGrp="1"/>
          </p:cNvSpPr>
          <p:nvPr>
            <p:ph idx="1"/>
          </p:nvPr>
        </p:nvSpPr>
        <p:spPr>
          <a:xfrm>
            <a:off x="1137035" y="2194102"/>
            <a:ext cx="6516216" cy="3908585"/>
          </a:xfrm>
        </p:spPr>
        <p:txBody>
          <a:bodyPr>
            <a:normAutofit/>
          </a:bodyPr>
          <a:lstStyle/>
          <a:p>
            <a:r>
              <a:rPr lang="en-US" sz="2000" b="1"/>
              <a:t>Bonus 1: </a:t>
            </a:r>
            <a:r>
              <a:rPr lang="en-US" sz="2000"/>
              <a:t>iznimne </a:t>
            </a:r>
            <a:r>
              <a:rPr lang="en-US" sz="2000" b="1"/>
              <a:t>sinergije i znatne dodatne koristi </a:t>
            </a:r>
            <a:r>
              <a:rPr lang="en-US" sz="2000"/>
              <a:t>između LIFE potprograma LIFE (2 boda)</a:t>
            </a:r>
          </a:p>
          <a:p>
            <a:r>
              <a:rPr lang="en-US" sz="2000" b="1"/>
              <a:t>Bonus 2: </a:t>
            </a:r>
            <a:r>
              <a:rPr lang="en-US" sz="2000"/>
              <a:t>projekt se prvenstveno provodi u </a:t>
            </a:r>
            <a:r>
              <a:rPr lang="en-US" sz="2000" b="1"/>
              <a:t>najudaljenijim regijama </a:t>
            </a:r>
            <a:r>
              <a:rPr lang="en-US" sz="2000"/>
              <a:t>(2 boda)</a:t>
            </a:r>
          </a:p>
          <a:p>
            <a:r>
              <a:rPr lang="en-US" sz="2000" b="1"/>
              <a:t>Bonus 3: </a:t>
            </a:r>
            <a:r>
              <a:rPr lang="en-US" sz="2000"/>
              <a:t>projekt se </a:t>
            </a:r>
            <a:r>
              <a:rPr lang="en-US" sz="2000" b="1"/>
              <a:t>značajno</a:t>
            </a:r>
            <a:r>
              <a:rPr lang="en-US" sz="2000"/>
              <a:t> temelji na rezultatima drugih EU projekata (2 boda)</a:t>
            </a:r>
          </a:p>
          <a:p>
            <a:r>
              <a:rPr lang="en-US" sz="2000" b="1"/>
              <a:t>Bonus 4: </a:t>
            </a:r>
            <a:r>
              <a:rPr lang="en-US" sz="2000"/>
              <a:t>Prijedlog nudi </a:t>
            </a:r>
            <a:r>
              <a:rPr lang="en-US" sz="2000" b="1"/>
              <a:t>izniman</a:t>
            </a:r>
            <a:r>
              <a:rPr lang="en-US" sz="2000"/>
              <a:t> katalitički potencijal (2 boda) </a:t>
            </a:r>
          </a:p>
          <a:p>
            <a:r>
              <a:rPr lang="en-US" sz="2000" b="1"/>
              <a:t>Bonus 5: </a:t>
            </a:r>
            <a:r>
              <a:rPr lang="en-US" sz="2000"/>
              <a:t>projektom se predviđa </a:t>
            </a:r>
            <a:r>
              <a:rPr lang="en-US" sz="2000" b="1"/>
              <a:t>transnacionalna suradnja </a:t>
            </a:r>
            <a:r>
              <a:rPr lang="en-US" sz="2000"/>
              <a:t>među državama članicama koja je ključna za ostvarenje ciljeva projekta (2 boda)</a:t>
            </a:r>
          </a:p>
        </p:txBody>
      </p:sp>
    </p:spTree>
    <p:extLst>
      <p:ext uri="{BB962C8B-B14F-4D97-AF65-F5344CB8AC3E}">
        <p14:creationId xmlns:p14="http://schemas.microsoft.com/office/powerpoint/2010/main" val="836970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89247" y="89807"/>
            <a:ext cx="8494212" cy="881743"/>
          </a:xfrm>
        </p:spPr>
        <p:txBody>
          <a:bodyPr vert="horz" lIns="91440" tIns="45720" rIns="91440" bIns="45720" rtlCol="0" anchor="b">
            <a:normAutofit/>
          </a:bodyPr>
          <a:lstStyle/>
          <a:p>
            <a:r>
              <a:rPr kumimoji="0" lang="en-US" sz="3800" b="1" i="0" u="none" strike="noStrike" kern="1200" cap="none" spc="0" normalizeH="0" baseline="0" noProof="0" err="1">
                <a:ln>
                  <a:noFill/>
                </a:ln>
                <a:solidFill>
                  <a:schemeClr val="tx1"/>
                </a:solidFill>
                <a:effectLst/>
                <a:uLnTx/>
                <a:uFillTx/>
                <a:latin typeface="+mj-lt"/>
                <a:ea typeface="+mj-ea"/>
                <a:cs typeface="+mj-cs"/>
              </a:rPr>
              <a:t>Kriterij</a:t>
            </a:r>
            <a:r>
              <a:rPr kumimoji="0" lang="en-US" sz="3800" b="1" i="0" u="none" strike="noStrike" kern="1200" cap="none" spc="0" normalizeH="0" baseline="0" noProof="0">
                <a:ln>
                  <a:noFill/>
                </a:ln>
                <a:solidFill>
                  <a:schemeClr val="tx1"/>
                </a:solidFill>
                <a:effectLst/>
                <a:uLnTx/>
                <a:uFillTx/>
                <a:latin typeface="+mj-lt"/>
                <a:ea typeface="+mj-ea"/>
                <a:cs typeface="+mj-cs"/>
              </a:rPr>
              <a:t> </a:t>
            </a:r>
            <a:r>
              <a:rPr kumimoji="0" lang="en-US" sz="3800" b="1" i="0" u="none" strike="noStrike" kern="1200" cap="none" spc="0" normalizeH="0" baseline="0" noProof="0" err="1">
                <a:ln>
                  <a:noFill/>
                </a:ln>
                <a:solidFill>
                  <a:schemeClr val="tx1"/>
                </a:solidFill>
                <a:effectLst/>
                <a:uLnTx/>
                <a:uFillTx/>
                <a:latin typeface="+mj-lt"/>
                <a:ea typeface="+mj-ea"/>
                <a:cs typeface="+mj-cs"/>
              </a:rPr>
              <a:t>ocjenjivanja</a:t>
            </a:r>
            <a:r>
              <a:rPr kumimoji="0" lang="en-US" sz="3800" b="1" i="0" u="none" strike="noStrike" kern="1200" cap="none" spc="0" normalizeH="0" baseline="0" noProof="0">
                <a:ln>
                  <a:noFill/>
                </a:ln>
                <a:solidFill>
                  <a:schemeClr val="tx1"/>
                </a:solidFill>
                <a:effectLst/>
                <a:uLnTx/>
                <a:uFillTx/>
                <a:latin typeface="+mj-lt"/>
                <a:ea typeface="+mj-ea"/>
                <a:cs typeface="+mj-cs"/>
              </a:rPr>
              <a:t>: </a:t>
            </a:r>
            <a:r>
              <a:rPr kumimoji="0" lang="en-US" sz="3800" b="1" i="0" u="none" strike="noStrike" kern="1200" cap="none" spc="0" normalizeH="0" baseline="0" noProof="0" err="1">
                <a:ln>
                  <a:noFill/>
                </a:ln>
                <a:solidFill>
                  <a:schemeClr val="tx1"/>
                </a:solidFill>
                <a:effectLst/>
                <a:uLnTx/>
                <a:uFillTx/>
                <a:latin typeface="+mj-lt"/>
                <a:ea typeface="+mj-ea"/>
                <a:cs typeface="+mj-cs"/>
              </a:rPr>
              <a:t>Relevantnost</a:t>
            </a:r>
            <a:r>
              <a:rPr kumimoji="0" lang="en-US" sz="3800" b="1" i="0" u="none" strike="noStrike" kern="1200" cap="none" spc="0" normalizeH="0" baseline="0" noProof="0">
                <a:ln>
                  <a:noFill/>
                </a:ln>
                <a:solidFill>
                  <a:schemeClr val="tx1"/>
                </a:solidFill>
                <a:effectLst/>
                <a:uLnTx/>
                <a:uFillTx/>
                <a:latin typeface="+mj-lt"/>
                <a:ea typeface="+mj-ea"/>
                <a:cs typeface="+mj-cs"/>
              </a:rPr>
              <a:t> (0-20)</a:t>
            </a:r>
            <a:endParaRPr lang="en-US" sz="3800" kern="1200">
              <a:solidFill>
                <a:schemeClr val="tx1"/>
              </a:solidFill>
              <a:latin typeface="+mj-lt"/>
              <a:ea typeface="+mj-ea"/>
              <a:cs typeface="+mj-cs"/>
            </a:endParaRPr>
          </a:p>
        </p:txBody>
      </p:sp>
      <p:sp>
        <p:nvSpPr>
          <p:cNvPr id="4" name="Content Placeholder 2"/>
          <p:cNvSpPr txBox="1">
            <a:spLocks/>
          </p:cNvSpPr>
          <p:nvPr/>
        </p:nvSpPr>
        <p:spPr>
          <a:xfrm>
            <a:off x="329277" y="1451610"/>
            <a:ext cx="5287752" cy="4524647"/>
          </a:xfrm>
          <a:prstGeom prst="rect">
            <a:avLst/>
          </a:prstGeom>
        </p:spPr>
        <p:txBody>
          <a:bodyPr vert="horz" lIns="91440" tIns="45720" rIns="91440" bIns="45720" rtlCol="0" anchor="t">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749808" marR="0" lvl="1" indent="-228600" fontAlgn="auto">
              <a:spcBef>
                <a:spcPts val="200"/>
              </a:spcBef>
              <a:spcAft>
                <a:spcPts val="400"/>
              </a:spcAft>
              <a:buClr>
                <a:srgbClr val="99CB38"/>
              </a:buClr>
              <a:buSzTx/>
              <a:buFont typeface="Arial" panose="020B0604020202020204" pitchFamily="34" charset="0"/>
              <a:buChar char="•"/>
              <a:tabLst/>
              <a:defRPr/>
            </a:pPr>
            <a:r>
              <a:rPr kumimoji="0" lang="en-US" sz="2400" b="0" i="0" u="none" strike="noStrike" cap="none" spc="0" normalizeH="0" baseline="0" noProof="0" err="1">
                <a:ln>
                  <a:noFill/>
                </a:ln>
                <a:solidFill>
                  <a:schemeClr val="tx1"/>
                </a:solidFill>
                <a:effectLst/>
                <a:uLnTx/>
                <a:uFillTx/>
              </a:rPr>
              <a:t>Pozadina</a:t>
            </a:r>
            <a:r>
              <a:rPr kumimoji="0" lang="en-US" sz="2400" b="0" i="0" u="none" strike="noStrike" cap="none" spc="0" normalizeH="0" baseline="0" noProof="0">
                <a:ln>
                  <a:noFill/>
                </a:ln>
                <a:solidFill>
                  <a:schemeClr val="tx1"/>
                </a:solidFill>
                <a:effectLst/>
                <a:uLnTx/>
                <a:uFillTx/>
              </a:rPr>
              <a:t> </a:t>
            </a:r>
            <a:r>
              <a:rPr kumimoji="0" lang="en-US" sz="2400" b="0" i="0" u="none" strike="noStrike" cap="none" spc="0" normalizeH="0" baseline="0" noProof="0" err="1">
                <a:ln>
                  <a:noFill/>
                </a:ln>
                <a:solidFill>
                  <a:schemeClr val="tx1"/>
                </a:solidFill>
                <a:effectLst/>
                <a:uLnTx/>
                <a:uFillTx/>
              </a:rPr>
              <a:t>projekta</a:t>
            </a:r>
            <a:endParaRPr kumimoji="0" lang="en-US" sz="2400" b="0" i="0" u="none" strike="noStrike" cap="none" spc="0" normalizeH="0" baseline="0" noProof="0">
              <a:ln>
                <a:noFill/>
              </a:ln>
              <a:solidFill>
                <a:schemeClr val="tx1"/>
              </a:solidFill>
              <a:effectLst/>
              <a:uLnTx/>
              <a:uFillTx/>
            </a:endParaRPr>
          </a:p>
          <a:p>
            <a:pPr marL="749808" marR="0" lvl="1" indent="-228600" fontAlgn="auto">
              <a:spcBef>
                <a:spcPts val="200"/>
              </a:spcBef>
              <a:spcAft>
                <a:spcPts val="400"/>
              </a:spcAft>
              <a:buClr>
                <a:srgbClr val="99CB38"/>
              </a:buClr>
              <a:buSzTx/>
              <a:buFont typeface="Arial" panose="020B0604020202020204" pitchFamily="34" charset="0"/>
              <a:buChar char="•"/>
              <a:tabLst/>
              <a:defRPr/>
            </a:pPr>
            <a:r>
              <a:rPr kumimoji="0" lang="en-US" sz="2400" b="0" i="0" u="none" strike="noStrike" cap="none" spc="0" normalizeH="0" baseline="0" noProof="0" err="1">
                <a:ln>
                  <a:noFill/>
                </a:ln>
                <a:solidFill>
                  <a:schemeClr val="tx1"/>
                </a:solidFill>
                <a:effectLst/>
                <a:uLnTx/>
                <a:uFillTx/>
              </a:rPr>
              <a:t>Opći</a:t>
            </a:r>
            <a:r>
              <a:rPr lang="en-US" sz="2400">
                <a:solidFill>
                  <a:schemeClr val="tx1"/>
                </a:solidFill>
              </a:rPr>
              <a:t> </a:t>
            </a:r>
            <a:r>
              <a:rPr lang="en-US" sz="2400" err="1">
                <a:solidFill>
                  <a:schemeClr val="tx1"/>
                </a:solidFill>
              </a:rPr>
              <a:t>i</a:t>
            </a:r>
            <a:r>
              <a:rPr lang="en-US" sz="2400">
                <a:solidFill>
                  <a:schemeClr val="tx1"/>
                </a:solidFill>
              </a:rPr>
              <a:t> s</a:t>
            </a:r>
            <a:r>
              <a:rPr kumimoji="0" lang="en-US" sz="2400" b="0" i="0" u="none" strike="noStrike" cap="none" spc="0" normalizeH="0" baseline="0" noProof="0" err="1">
                <a:ln>
                  <a:noFill/>
                </a:ln>
                <a:solidFill>
                  <a:schemeClr val="tx1"/>
                </a:solidFill>
                <a:effectLst/>
                <a:uLnTx/>
                <a:uFillTx/>
              </a:rPr>
              <a:t>pecifični</a:t>
            </a:r>
            <a:r>
              <a:rPr kumimoji="0" lang="en-US" sz="2400" b="0" i="0" u="none" strike="noStrike" cap="none" spc="0" normalizeH="0" baseline="0" noProof="0">
                <a:ln>
                  <a:noFill/>
                </a:ln>
                <a:solidFill>
                  <a:schemeClr val="tx1"/>
                </a:solidFill>
                <a:effectLst/>
                <a:uLnTx/>
                <a:uFillTx/>
              </a:rPr>
              <a:t> </a:t>
            </a:r>
            <a:r>
              <a:rPr kumimoji="0" lang="en-US" sz="2400" b="0" i="0" u="none" strike="noStrike" cap="none" spc="0" normalizeH="0" baseline="0" noProof="0" err="1">
                <a:ln>
                  <a:noFill/>
                </a:ln>
                <a:solidFill>
                  <a:schemeClr val="tx1"/>
                </a:solidFill>
                <a:effectLst/>
                <a:uLnTx/>
                <a:uFillTx/>
              </a:rPr>
              <a:t>ciljevi</a:t>
            </a:r>
            <a:endParaRPr kumimoji="0" lang="en-US" sz="2400" b="0" i="0" u="none" strike="noStrike" cap="none" spc="0" normalizeH="0" baseline="0" noProof="0">
              <a:ln>
                <a:noFill/>
              </a:ln>
              <a:solidFill>
                <a:schemeClr val="tx1"/>
              </a:solidFill>
              <a:effectLst/>
              <a:uLnTx/>
              <a:uFillTx/>
            </a:endParaRPr>
          </a:p>
          <a:p>
            <a:pPr marL="749808" marR="0" lvl="1" indent="-228600" fontAlgn="auto">
              <a:spcBef>
                <a:spcPts val="200"/>
              </a:spcBef>
              <a:spcAft>
                <a:spcPts val="400"/>
              </a:spcAft>
              <a:buClr>
                <a:srgbClr val="99CB38"/>
              </a:buClr>
              <a:buSzTx/>
              <a:buFont typeface="Arial" panose="020B0604020202020204" pitchFamily="34" charset="0"/>
              <a:buChar char="•"/>
              <a:tabLst/>
              <a:defRPr/>
            </a:pPr>
            <a:r>
              <a:rPr kumimoji="0" lang="en-US" sz="2400" b="0" i="0" u="none" strike="noStrike" cap="none" spc="0" normalizeH="0" baseline="0" noProof="0" err="1">
                <a:ln>
                  <a:noFill/>
                </a:ln>
                <a:solidFill>
                  <a:schemeClr val="tx1"/>
                </a:solidFill>
                <a:effectLst/>
                <a:uLnTx/>
                <a:uFillTx/>
              </a:rPr>
              <a:t>Usklađenost</a:t>
            </a:r>
            <a:r>
              <a:rPr kumimoji="0" lang="en-US" sz="2400" b="0" i="0" u="none" strike="noStrike" cap="none" spc="0" normalizeH="0" baseline="0" noProof="0">
                <a:ln>
                  <a:noFill/>
                </a:ln>
                <a:solidFill>
                  <a:schemeClr val="tx1"/>
                </a:solidFill>
                <a:effectLst/>
                <a:uLnTx/>
                <a:uFillTx/>
              </a:rPr>
              <a:t> LIFE-a </a:t>
            </a:r>
            <a:r>
              <a:rPr kumimoji="0" lang="en-US" sz="2400" b="0" i="0" u="none" strike="noStrike" cap="none" spc="0" normalizeH="0" baseline="0" noProof="0" err="1">
                <a:ln>
                  <a:noFill/>
                </a:ln>
                <a:solidFill>
                  <a:schemeClr val="tx1"/>
                </a:solidFill>
                <a:effectLst/>
                <a:uLnTx/>
                <a:uFillTx/>
              </a:rPr>
              <a:t>i</a:t>
            </a:r>
            <a:r>
              <a:rPr kumimoji="0" lang="en-US" sz="2400" b="0" i="0" u="none" strike="noStrike" cap="none" spc="0" normalizeH="0" baseline="0" noProof="0">
                <a:ln>
                  <a:noFill/>
                </a:ln>
                <a:solidFill>
                  <a:schemeClr val="tx1"/>
                </a:solidFill>
                <a:effectLst/>
                <a:uLnTx/>
                <a:uFillTx/>
              </a:rPr>
              <a:t> </a:t>
            </a:r>
            <a:r>
              <a:rPr kumimoji="0" lang="en-US" sz="2400" b="0" i="0" u="none" strike="noStrike" cap="none" spc="0" normalizeH="0" baseline="0" noProof="0" err="1">
                <a:ln>
                  <a:noFill/>
                </a:ln>
                <a:solidFill>
                  <a:schemeClr val="tx1"/>
                </a:solidFill>
                <a:effectLst/>
                <a:uLnTx/>
                <a:uFillTx/>
              </a:rPr>
              <a:t>teme</a:t>
            </a:r>
            <a:r>
              <a:rPr kumimoji="0" lang="en-US" sz="2400" b="0" i="0" u="none" strike="noStrike" cap="none" spc="0" normalizeH="0" baseline="0" noProof="0">
                <a:ln>
                  <a:noFill/>
                </a:ln>
                <a:solidFill>
                  <a:schemeClr val="tx1"/>
                </a:solidFill>
                <a:effectLst/>
                <a:uLnTx/>
                <a:uFillTx/>
              </a:rPr>
              <a:t> </a:t>
            </a:r>
            <a:r>
              <a:rPr kumimoji="0" lang="en-US" sz="2400" b="0" i="0" u="none" strike="noStrike" cap="none" spc="0" normalizeH="0" baseline="0" noProof="0" err="1">
                <a:ln>
                  <a:noFill/>
                </a:ln>
                <a:solidFill>
                  <a:schemeClr val="tx1"/>
                </a:solidFill>
                <a:effectLst/>
                <a:uLnTx/>
                <a:uFillTx/>
              </a:rPr>
              <a:t>poziva</a:t>
            </a:r>
            <a:endParaRPr kumimoji="0" lang="en-US" sz="2400" b="0" i="0" u="none" strike="noStrike" cap="none" spc="0" normalizeH="0" baseline="0" noProof="0">
              <a:ln>
                <a:noFill/>
              </a:ln>
              <a:solidFill>
                <a:schemeClr val="tx1"/>
              </a:solidFill>
              <a:effectLst/>
              <a:uLnTx/>
              <a:uFillTx/>
            </a:endParaRPr>
          </a:p>
          <a:p>
            <a:pPr marL="749808" marR="0" lvl="1" indent="-228600" fontAlgn="auto">
              <a:spcBef>
                <a:spcPts val="200"/>
              </a:spcBef>
              <a:spcAft>
                <a:spcPts val="400"/>
              </a:spcAft>
              <a:buClr>
                <a:srgbClr val="99CB38"/>
              </a:buClr>
              <a:buSzTx/>
              <a:buFont typeface="Arial" panose="020B0604020202020204" pitchFamily="34" charset="0"/>
              <a:buChar char="•"/>
              <a:tabLst/>
              <a:defRPr/>
            </a:pPr>
            <a:r>
              <a:rPr kumimoji="0" lang="en-US" sz="2400" b="0" i="0" u="none" strike="noStrike" cap="none" spc="0" normalizeH="0" baseline="0" noProof="0" err="1">
                <a:ln>
                  <a:noFill/>
                </a:ln>
                <a:solidFill>
                  <a:schemeClr val="tx1"/>
                </a:solidFill>
                <a:effectLst/>
                <a:uLnTx/>
                <a:uFillTx/>
              </a:rPr>
              <a:t>Sadržaj</a:t>
            </a:r>
            <a:r>
              <a:rPr kumimoji="0" lang="en-US" sz="2400" b="0" i="0" u="none" strike="noStrike" cap="none" spc="0" normalizeH="0" baseline="0" noProof="0">
                <a:ln>
                  <a:noFill/>
                </a:ln>
                <a:solidFill>
                  <a:schemeClr val="tx1"/>
                </a:solidFill>
                <a:effectLst/>
                <a:uLnTx/>
                <a:uFillTx/>
              </a:rPr>
              <a:t> </a:t>
            </a:r>
            <a:r>
              <a:rPr kumimoji="0" lang="en-US" sz="2400" b="0" i="0" u="none" strike="noStrike" cap="none" spc="0" normalizeH="0" baseline="0" noProof="0" err="1">
                <a:ln>
                  <a:noFill/>
                </a:ln>
                <a:solidFill>
                  <a:schemeClr val="tx1"/>
                </a:solidFill>
                <a:effectLst/>
                <a:uLnTx/>
                <a:uFillTx/>
              </a:rPr>
              <a:t>i</a:t>
            </a:r>
            <a:r>
              <a:rPr kumimoji="0" lang="en-US" sz="2400" b="0" i="0" u="none" strike="noStrike" cap="none" spc="0" normalizeH="0" baseline="0" noProof="0">
                <a:ln>
                  <a:noFill/>
                </a:ln>
                <a:solidFill>
                  <a:schemeClr val="tx1"/>
                </a:solidFill>
                <a:effectLst/>
                <a:uLnTx/>
                <a:uFillTx/>
              </a:rPr>
              <a:t> </a:t>
            </a:r>
            <a:r>
              <a:rPr kumimoji="0" lang="en-US" sz="2400" b="0" i="0" u="none" strike="noStrike" cap="none" spc="0" normalizeH="0" baseline="0" noProof="0" err="1">
                <a:ln>
                  <a:noFill/>
                </a:ln>
                <a:solidFill>
                  <a:schemeClr val="tx1"/>
                </a:solidFill>
                <a:effectLst/>
                <a:uLnTx/>
                <a:uFillTx/>
              </a:rPr>
              <a:t>metodologija</a:t>
            </a:r>
            <a:endParaRPr kumimoji="0" lang="en-US" sz="2400" b="0" i="0" u="none" strike="noStrike" cap="none" spc="0" normalizeH="0" baseline="0" noProof="0">
              <a:ln>
                <a:noFill/>
              </a:ln>
              <a:solidFill>
                <a:schemeClr val="tx1"/>
              </a:solidFill>
              <a:effectLst/>
              <a:uLnTx/>
              <a:uFillTx/>
            </a:endParaRPr>
          </a:p>
          <a:p>
            <a:pPr marL="749808" marR="0" lvl="1" indent="-228600" fontAlgn="auto">
              <a:spcBef>
                <a:spcPts val="200"/>
              </a:spcBef>
              <a:spcAft>
                <a:spcPts val="400"/>
              </a:spcAft>
              <a:buClr>
                <a:srgbClr val="99CB38"/>
              </a:buClr>
              <a:buSzTx/>
              <a:buFont typeface="Arial" panose="020B0604020202020204" pitchFamily="34" charset="0"/>
              <a:buChar char="•"/>
              <a:tabLst/>
              <a:defRPr/>
            </a:pPr>
            <a:r>
              <a:rPr kumimoji="0" lang="en-US" sz="2400" b="0" i="0" u="none" strike="noStrike" cap="none" spc="0" normalizeH="0" baseline="0" noProof="0" err="1">
                <a:ln>
                  <a:noFill/>
                </a:ln>
                <a:solidFill>
                  <a:schemeClr val="tx1"/>
                </a:solidFill>
                <a:effectLst/>
                <a:uLnTx/>
                <a:uFillTx/>
              </a:rPr>
              <a:t>Nadogradnja</a:t>
            </a:r>
            <a:r>
              <a:rPr kumimoji="0" lang="en-US" sz="2400" b="0" i="0" u="none" strike="noStrike" cap="none" spc="0" normalizeH="0" baseline="0" noProof="0">
                <a:ln>
                  <a:noFill/>
                </a:ln>
                <a:solidFill>
                  <a:schemeClr val="tx1"/>
                </a:solidFill>
                <a:effectLst/>
                <a:uLnTx/>
                <a:uFillTx/>
              </a:rPr>
              <a:t> </a:t>
            </a:r>
            <a:r>
              <a:rPr kumimoji="0" lang="en-US" sz="2400" b="0" i="0" u="none" strike="noStrike" cap="none" spc="0" normalizeH="0" baseline="0" noProof="0" err="1">
                <a:ln>
                  <a:noFill/>
                </a:ln>
                <a:solidFill>
                  <a:schemeClr val="tx1"/>
                </a:solidFill>
                <a:effectLst/>
                <a:uLnTx/>
                <a:uFillTx/>
              </a:rPr>
              <a:t>na</a:t>
            </a:r>
            <a:r>
              <a:rPr kumimoji="0" lang="en-US" sz="2400" b="0" i="0" u="none" strike="noStrike" cap="none" spc="0" normalizeH="0" baseline="0" noProof="0">
                <a:ln>
                  <a:noFill/>
                </a:ln>
                <a:solidFill>
                  <a:schemeClr val="tx1"/>
                </a:solidFill>
                <a:effectLst/>
                <a:uLnTx/>
                <a:uFillTx/>
              </a:rPr>
              <a:t> </a:t>
            </a:r>
            <a:r>
              <a:rPr lang="en-US" sz="2400" err="1">
                <a:solidFill>
                  <a:schemeClr val="tx1"/>
                </a:solidFill>
              </a:rPr>
              <a:t>prijašnje</a:t>
            </a:r>
            <a:r>
              <a:rPr kumimoji="0" lang="en-US" sz="2400" b="0" i="0" u="none" strike="noStrike" cap="none" spc="0" normalizeH="0" baseline="0" noProof="0">
                <a:ln>
                  <a:noFill/>
                </a:ln>
                <a:solidFill>
                  <a:schemeClr val="tx1"/>
                </a:solidFill>
                <a:effectLst/>
                <a:uLnTx/>
                <a:uFillTx/>
              </a:rPr>
              <a:t> EU </a:t>
            </a:r>
            <a:r>
              <a:rPr kumimoji="0" lang="en-US" sz="2400" b="0" i="0" u="none" strike="noStrike" cap="none" spc="0" normalizeH="0" baseline="0" noProof="0" err="1">
                <a:ln>
                  <a:noFill/>
                </a:ln>
                <a:solidFill>
                  <a:schemeClr val="tx1"/>
                </a:solidFill>
                <a:effectLst/>
                <a:uLnTx/>
                <a:uFillTx/>
              </a:rPr>
              <a:t>projekte</a:t>
            </a:r>
            <a:r>
              <a:rPr kumimoji="0" lang="en-US" sz="2400" b="0" i="0" u="none" strike="noStrike" cap="none" spc="0" normalizeH="0" baseline="0" noProof="0">
                <a:ln>
                  <a:noFill/>
                </a:ln>
                <a:solidFill>
                  <a:schemeClr val="tx1"/>
                </a:solidFill>
                <a:effectLst/>
                <a:uLnTx/>
                <a:uFillTx/>
              </a:rPr>
              <a:t> (</a:t>
            </a:r>
            <a:r>
              <a:rPr kumimoji="0" lang="en-US" sz="2400" b="0" i="1" u="none" strike="noStrike" cap="none" spc="0" normalizeH="0" baseline="0" noProof="0">
                <a:ln>
                  <a:noFill/>
                </a:ln>
                <a:solidFill>
                  <a:schemeClr val="tx1"/>
                </a:solidFill>
                <a:effectLst/>
                <a:uLnTx/>
                <a:uFillTx/>
              </a:rPr>
              <a:t>upscaling</a:t>
            </a:r>
            <a:r>
              <a:rPr kumimoji="0" lang="en-US" sz="2400" b="0" i="0" u="none" strike="noStrike" cap="none" spc="0" normalizeH="0" baseline="0" noProof="0">
                <a:ln>
                  <a:noFill/>
                </a:ln>
                <a:solidFill>
                  <a:schemeClr val="tx1"/>
                </a:solidFill>
                <a:effectLst/>
                <a:uLnTx/>
                <a:uFillTx/>
              </a:rPr>
              <a:t>)</a:t>
            </a:r>
          </a:p>
          <a:p>
            <a:pPr marL="749808" marR="0" lvl="1" indent="-228600" fontAlgn="auto">
              <a:spcBef>
                <a:spcPts val="200"/>
              </a:spcBef>
              <a:spcAft>
                <a:spcPts val="400"/>
              </a:spcAft>
              <a:buClr>
                <a:srgbClr val="99CB38"/>
              </a:buClr>
              <a:buSzTx/>
              <a:buFont typeface="Arial" panose="020B0604020202020204" pitchFamily="34" charset="0"/>
              <a:buChar char="•"/>
              <a:tabLst/>
              <a:defRPr/>
            </a:pPr>
            <a:r>
              <a:rPr kumimoji="0" lang="en-US" sz="2400" b="0" i="0" u="none" strike="noStrike" cap="none" spc="0" normalizeH="0" baseline="0" noProof="0" err="1">
                <a:ln>
                  <a:noFill/>
                </a:ln>
                <a:solidFill>
                  <a:schemeClr val="tx1"/>
                </a:solidFill>
                <a:effectLst/>
                <a:uLnTx/>
                <a:uFillTx/>
              </a:rPr>
              <a:t>Komplementarnost</a:t>
            </a:r>
            <a:r>
              <a:rPr kumimoji="0" lang="en-US" sz="2400" b="0" i="0" u="none" strike="noStrike" cap="none" spc="0" normalizeH="0" baseline="0" noProof="0">
                <a:ln>
                  <a:noFill/>
                </a:ln>
                <a:solidFill>
                  <a:schemeClr val="tx1"/>
                </a:solidFill>
                <a:effectLst/>
                <a:uLnTx/>
                <a:uFillTx/>
              </a:rPr>
              <a:t> s </a:t>
            </a:r>
            <a:r>
              <a:rPr kumimoji="0" lang="en-US" sz="2400" b="0" i="0" u="none" strike="noStrike" cap="none" spc="0" normalizeH="0" baseline="0" noProof="0" err="1">
                <a:ln>
                  <a:noFill/>
                </a:ln>
                <a:solidFill>
                  <a:schemeClr val="tx1"/>
                </a:solidFill>
                <a:effectLst/>
                <a:uLnTx/>
                <a:uFillTx/>
              </a:rPr>
              <a:t>drugim</a:t>
            </a:r>
            <a:r>
              <a:rPr kumimoji="0" lang="en-US" sz="2400" b="0" i="0" u="none" strike="noStrike" cap="none" spc="0" normalizeH="0" baseline="0" noProof="0">
                <a:ln>
                  <a:noFill/>
                </a:ln>
                <a:solidFill>
                  <a:schemeClr val="tx1"/>
                </a:solidFill>
                <a:effectLst/>
                <a:uLnTx/>
                <a:uFillTx/>
              </a:rPr>
              <a:t> </a:t>
            </a:r>
            <a:r>
              <a:rPr kumimoji="0" lang="en-US" sz="2400" b="0" i="0" u="none" strike="noStrike" cap="none" spc="0" normalizeH="0" baseline="0" noProof="0" err="1">
                <a:ln>
                  <a:noFill/>
                </a:ln>
                <a:solidFill>
                  <a:schemeClr val="tx1"/>
                </a:solidFill>
                <a:effectLst/>
                <a:uLnTx/>
                <a:uFillTx/>
              </a:rPr>
              <a:t>aktivnostima</a:t>
            </a:r>
            <a:endParaRPr kumimoji="0" lang="en-US" sz="2400" b="0" i="0" u="none" strike="noStrike" cap="none" spc="0" normalizeH="0" baseline="0" noProof="0">
              <a:ln>
                <a:noFill/>
              </a:ln>
              <a:solidFill>
                <a:schemeClr val="tx1"/>
              </a:solidFill>
              <a:effectLst/>
              <a:uLnTx/>
              <a:uFillTx/>
            </a:endParaRPr>
          </a:p>
          <a:p>
            <a:pPr marL="749808" marR="0" lvl="1" indent="-228600" fontAlgn="auto">
              <a:spcBef>
                <a:spcPts val="200"/>
              </a:spcBef>
              <a:spcAft>
                <a:spcPts val="400"/>
              </a:spcAft>
              <a:buClr>
                <a:srgbClr val="99CB38"/>
              </a:buClr>
              <a:buSzTx/>
              <a:buFont typeface="Arial" panose="020B0604020202020204" pitchFamily="34" charset="0"/>
              <a:buChar char="•"/>
              <a:tabLst/>
              <a:defRPr/>
            </a:pPr>
            <a:r>
              <a:rPr kumimoji="0" lang="en-US" sz="2400" b="0" i="0" u="none" strike="noStrike" cap="none" spc="0" normalizeH="0" baseline="0" noProof="0" err="1">
                <a:ln>
                  <a:noFill/>
                </a:ln>
                <a:solidFill>
                  <a:schemeClr val="tx1"/>
                </a:solidFill>
                <a:effectLst/>
                <a:uLnTx/>
                <a:uFillTx/>
              </a:rPr>
              <a:t>Sinergije</a:t>
            </a:r>
            <a:r>
              <a:rPr kumimoji="0" lang="en-US" sz="2400" b="0" i="0" u="none" strike="noStrike" cap="none" spc="0" normalizeH="0" baseline="0" noProof="0">
                <a:ln>
                  <a:noFill/>
                </a:ln>
                <a:solidFill>
                  <a:schemeClr val="tx1"/>
                </a:solidFill>
                <a:effectLst/>
                <a:uLnTx/>
                <a:uFillTx/>
              </a:rPr>
              <a:t> </a:t>
            </a:r>
            <a:r>
              <a:rPr kumimoji="0" lang="en-US" sz="2400" b="0" i="0" u="none" strike="noStrike" cap="none" spc="0" normalizeH="0" baseline="0" noProof="0" err="1">
                <a:ln>
                  <a:noFill/>
                </a:ln>
                <a:solidFill>
                  <a:schemeClr val="tx1"/>
                </a:solidFill>
                <a:effectLst/>
                <a:uLnTx/>
                <a:uFillTx/>
              </a:rPr>
              <a:t>i</a:t>
            </a:r>
            <a:r>
              <a:rPr kumimoji="0" lang="en-US" sz="2400" b="0" i="0" u="none" strike="noStrike" cap="none" spc="0" normalizeH="0" baseline="0" noProof="0">
                <a:ln>
                  <a:noFill/>
                </a:ln>
                <a:solidFill>
                  <a:schemeClr val="tx1"/>
                </a:solidFill>
                <a:effectLst/>
                <a:uLnTx/>
                <a:uFillTx/>
              </a:rPr>
              <a:t> </a:t>
            </a:r>
            <a:r>
              <a:rPr kumimoji="0" lang="en-US" sz="2400" b="0" i="0" u="none" strike="noStrike" cap="none" spc="0" normalizeH="0" baseline="0" noProof="0" err="1">
                <a:ln>
                  <a:noFill/>
                </a:ln>
                <a:solidFill>
                  <a:schemeClr val="tx1"/>
                </a:solidFill>
                <a:effectLst/>
                <a:uLnTx/>
                <a:uFillTx/>
              </a:rPr>
              <a:t>zajedničke</a:t>
            </a:r>
            <a:r>
              <a:rPr kumimoji="0" lang="en-US" sz="2400" b="0" i="0" u="none" strike="noStrike" cap="none" spc="0" normalizeH="0" baseline="0" noProof="0">
                <a:ln>
                  <a:noFill/>
                </a:ln>
                <a:solidFill>
                  <a:schemeClr val="tx1"/>
                </a:solidFill>
                <a:effectLst/>
                <a:uLnTx/>
                <a:uFillTx/>
              </a:rPr>
              <a:t> </a:t>
            </a:r>
            <a:r>
              <a:rPr kumimoji="0" lang="en-US" sz="2400" b="0" i="0" u="none" strike="noStrike" cap="none" spc="0" normalizeH="0" baseline="0" noProof="0" err="1">
                <a:ln>
                  <a:noFill/>
                </a:ln>
                <a:solidFill>
                  <a:schemeClr val="tx1"/>
                </a:solidFill>
                <a:effectLst/>
                <a:uLnTx/>
                <a:uFillTx/>
              </a:rPr>
              <a:t>koristi</a:t>
            </a:r>
            <a:r>
              <a:rPr kumimoji="0" lang="en-US" sz="2400" b="0" i="0" u="none" strike="noStrike" cap="none" spc="0" normalizeH="0" baseline="0" noProof="0">
                <a:ln>
                  <a:noFill/>
                </a:ln>
                <a:solidFill>
                  <a:schemeClr val="tx1"/>
                </a:solidFill>
                <a:effectLst/>
                <a:uLnTx/>
                <a:uFillTx/>
              </a:rPr>
              <a:t> s </a:t>
            </a:r>
            <a:r>
              <a:rPr kumimoji="0" lang="en-US" sz="2400" b="0" i="0" u="none" strike="noStrike" cap="none" spc="0" normalizeH="0" baseline="0" noProof="0" err="1">
                <a:ln>
                  <a:noFill/>
                </a:ln>
                <a:solidFill>
                  <a:schemeClr val="tx1"/>
                </a:solidFill>
                <a:effectLst/>
                <a:uLnTx/>
                <a:uFillTx/>
              </a:rPr>
              <a:t>ostalim</a:t>
            </a:r>
            <a:r>
              <a:rPr kumimoji="0" lang="en-US" sz="2400" b="0" i="0" u="none" strike="noStrike" cap="none" spc="0" normalizeH="0" baseline="0" noProof="0">
                <a:ln>
                  <a:noFill/>
                </a:ln>
                <a:solidFill>
                  <a:schemeClr val="tx1"/>
                </a:solidFill>
                <a:effectLst/>
                <a:uLnTx/>
                <a:uFillTx/>
              </a:rPr>
              <a:t> </a:t>
            </a:r>
            <a:r>
              <a:rPr kumimoji="0" lang="en-US" sz="2400" b="0" i="0" u="none" strike="noStrike" cap="none" spc="0" normalizeH="0" baseline="0" noProof="0" err="1">
                <a:ln>
                  <a:noFill/>
                </a:ln>
                <a:solidFill>
                  <a:schemeClr val="tx1"/>
                </a:solidFill>
                <a:effectLst/>
                <a:uLnTx/>
                <a:uFillTx/>
              </a:rPr>
              <a:t>politikama</a:t>
            </a:r>
            <a:r>
              <a:rPr kumimoji="0" lang="hr-HR" sz="2400" b="0" i="0" u="none" strike="noStrike" cap="none" spc="0" normalizeH="0" baseline="0" noProof="0">
                <a:ln>
                  <a:noFill/>
                </a:ln>
                <a:solidFill>
                  <a:schemeClr val="tx1"/>
                </a:solidFill>
                <a:effectLst/>
                <a:uLnTx/>
                <a:uFillTx/>
              </a:rPr>
              <a:t> </a:t>
            </a:r>
            <a:endParaRPr kumimoji="0" lang="en-US" sz="2400" b="0" i="0" u="none" strike="noStrike" cap="none" spc="0" normalizeH="0" baseline="0" noProof="0">
              <a:ln>
                <a:noFill/>
              </a:ln>
              <a:solidFill>
                <a:schemeClr val="tx1"/>
              </a:solidFill>
              <a:effectLst/>
              <a:uLnTx/>
              <a:uFillTx/>
            </a:endParaRPr>
          </a:p>
          <a:p>
            <a:pPr marL="749808" marR="0" lvl="1" indent="-228600" fontAlgn="auto">
              <a:spcBef>
                <a:spcPts val="200"/>
              </a:spcBef>
              <a:spcAft>
                <a:spcPts val="400"/>
              </a:spcAft>
              <a:buClr>
                <a:srgbClr val="99CB38"/>
              </a:buClr>
              <a:buSzTx/>
              <a:buFont typeface="Arial" panose="020B0604020202020204" pitchFamily="34" charset="0"/>
              <a:buChar char="•"/>
              <a:tabLst/>
              <a:defRPr/>
            </a:pPr>
            <a:endParaRPr kumimoji="0" lang="en-US" sz="2400" b="0" i="0" u="none" strike="noStrike" cap="none" spc="0" normalizeH="0" baseline="0" noProof="0">
              <a:ln>
                <a:noFill/>
              </a:ln>
              <a:solidFill>
                <a:schemeClr val="tx1"/>
              </a:solidFill>
              <a:effectLst/>
              <a:uLnTx/>
              <a:uFillTx/>
            </a:endParaRPr>
          </a:p>
          <a:p>
            <a:pPr marL="749808" marR="0" lvl="1" indent="-228600" fontAlgn="auto">
              <a:spcBef>
                <a:spcPts val="200"/>
              </a:spcBef>
              <a:spcAft>
                <a:spcPts val="400"/>
              </a:spcAft>
              <a:buClr>
                <a:srgbClr val="99CB38"/>
              </a:buClr>
              <a:buSzTx/>
              <a:buFont typeface="Arial" panose="020B0604020202020204" pitchFamily="34" charset="0"/>
              <a:buChar char="•"/>
              <a:tabLst/>
              <a:defRPr/>
            </a:pPr>
            <a:endParaRPr kumimoji="0" lang="en-US" sz="2400" b="0" i="0" u="none" strike="noStrike" cap="none" spc="0" normalizeH="0" baseline="0" noProof="0">
              <a:ln>
                <a:noFill/>
              </a:ln>
              <a:solidFill>
                <a:schemeClr val="tx1"/>
              </a:solidFill>
              <a:effectLst/>
              <a:uLnTx/>
              <a:uFillTx/>
            </a:endParaRPr>
          </a:p>
          <a:p>
            <a:pPr marL="749808" marR="0" lvl="1" indent="-228600" fontAlgn="auto">
              <a:spcBef>
                <a:spcPts val="200"/>
              </a:spcBef>
              <a:spcAft>
                <a:spcPts val="400"/>
              </a:spcAft>
              <a:buClr>
                <a:srgbClr val="99CB38"/>
              </a:buClr>
              <a:buSzTx/>
              <a:buFont typeface="Arial" panose="020B0604020202020204" pitchFamily="34" charset="0"/>
              <a:buChar char="•"/>
              <a:tabLst/>
              <a:defRPr/>
            </a:pPr>
            <a:endParaRPr kumimoji="0" lang="en-US" sz="2400" b="0" i="0" u="none" strike="noStrike" cap="none" spc="0" normalizeH="0" baseline="0" noProof="0">
              <a:ln>
                <a:noFill/>
              </a:ln>
              <a:solidFill>
                <a:schemeClr val="tx1"/>
              </a:solidFill>
              <a:effectLst/>
              <a:uLnTx/>
              <a:uFillTx/>
            </a:endParaRPr>
          </a:p>
          <a:p>
            <a:pPr marL="749808" marR="0" lvl="1" indent="-228600" fontAlgn="auto">
              <a:spcBef>
                <a:spcPts val="200"/>
              </a:spcBef>
              <a:spcAft>
                <a:spcPts val="400"/>
              </a:spcAft>
              <a:buClr>
                <a:srgbClr val="99CB38"/>
              </a:buClr>
              <a:buSzTx/>
              <a:buFont typeface="Arial" panose="020B0604020202020204" pitchFamily="34" charset="0"/>
              <a:buChar char="•"/>
              <a:tabLst/>
              <a:defRPr/>
            </a:pPr>
            <a:endParaRPr kumimoji="0" lang="en-US" sz="2400" b="0" i="0" u="none" strike="noStrike" cap="none" spc="0" normalizeH="0" baseline="0" noProof="0">
              <a:ln>
                <a:noFill/>
              </a:ln>
              <a:solidFill>
                <a:schemeClr val="tx1"/>
              </a:solidFill>
              <a:effectLst/>
              <a:uLnTx/>
              <a:uFillTx/>
            </a:endParaRPr>
          </a:p>
          <a:p>
            <a:pPr marL="749808" marR="0" lvl="1" indent="-228600" fontAlgn="auto">
              <a:spcBef>
                <a:spcPts val="200"/>
              </a:spcBef>
              <a:spcAft>
                <a:spcPts val="400"/>
              </a:spcAft>
              <a:buClr>
                <a:srgbClr val="99CB38"/>
              </a:buClr>
              <a:buSzTx/>
              <a:buFont typeface="Arial" panose="020B0604020202020204" pitchFamily="34" charset="0"/>
              <a:buChar char="•"/>
              <a:tabLst/>
              <a:defRPr/>
            </a:pPr>
            <a:endParaRPr kumimoji="0" lang="en-US" sz="2400" b="0" i="0" u="none" strike="noStrike" cap="none" spc="0" normalizeH="0" baseline="0" noProof="0">
              <a:ln>
                <a:noFill/>
              </a:ln>
              <a:solidFill>
                <a:schemeClr val="tx1"/>
              </a:solidFill>
              <a:effectLst/>
              <a:uLnTx/>
              <a:uFillTx/>
            </a:endParaRPr>
          </a:p>
          <a:p>
            <a:pPr marL="749808" marR="0" lvl="1" indent="-228600" fontAlgn="auto">
              <a:spcBef>
                <a:spcPts val="200"/>
              </a:spcBef>
              <a:spcAft>
                <a:spcPts val="400"/>
              </a:spcAft>
              <a:buClr>
                <a:srgbClr val="99CB38"/>
              </a:buClr>
              <a:buSzTx/>
              <a:buFont typeface="Arial" panose="020B0604020202020204" pitchFamily="34" charset="0"/>
              <a:buChar char="•"/>
              <a:tabLst/>
              <a:defRPr/>
            </a:pPr>
            <a:endParaRPr kumimoji="0" lang="en-US" sz="2400" b="0" i="0" u="none" strike="noStrike" cap="none" spc="0" normalizeH="0" baseline="0" noProof="0">
              <a:ln>
                <a:noFill/>
              </a:ln>
              <a:solidFill>
                <a:schemeClr val="tx1"/>
              </a:solidFill>
              <a:effectLst/>
              <a:uLnTx/>
              <a:uFillTx/>
            </a:endParaRPr>
          </a:p>
          <a:p>
            <a:pPr marL="749808" marR="0" lvl="1" indent="-228600" fontAlgn="auto">
              <a:spcBef>
                <a:spcPts val="200"/>
              </a:spcBef>
              <a:spcAft>
                <a:spcPts val="400"/>
              </a:spcAft>
              <a:buClr>
                <a:srgbClr val="99CB38"/>
              </a:buClr>
              <a:buSzTx/>
              <a:buFont typeface="Arial" panose="020B0604020202020204" pitchFamily="34" charset="0"/>
              <a:buChar char="•"/>
              <a:tabLst/>
              <a:defRPr/>
            </a:pPr>
            <a:endParaRPr kumimoji="0" lang="en-US" sz="2400" b="0" i="0" u="none" strike="noStrike" cap="none" spc="0" normalizeH="0" baseline="0" noProof="0">
              <a:ln>
                <a:noFill/>
              </a:ln>
              <a:solidFill>
                <a:schemeClr val="tx1"/>
              </a:solidFill>
              <a:effectLst/>
              <a:uLnTx/>
              <a:uFillTx/>
            </a:endParaRPr>
          </a:p>
        </p:txBody>
      </p:sp>
      <p:grpSp>
        <p:nvGrpSpPr>
          <p:cNvPr id="5" name="Group 4"/>
          <p:cNvGrpSpPr/>
          <p:nvPr/>
        </p:nvGrpSpPr>
        <p:grpSpPr>
          <a:xfrm>
            <a:off x="5417821" y="765811"/>
            <a:ext cx="6686549" cy="5695029"/>
            <a:chOff x="79954" y="-151088"/>
            <a:chExt cx="3962757" cy="3421827"/>
          </a:xfrm>
        </p:grpSpPr>
        <p:sp>
          <p:nvSpPr>
            <p:cNvPr id="6" name="Oval 5"/>
            <p:cNvSpPr/>
            <p:nvPr/>
          </p:nvSpPr>
          <p:spPr>
            <a:xfrm>
              <a:off x="79954" y="-151088"/>
              <a:ext cx="3962757" cy="3421827"/>
            </a:xfrm>
            <a:prstGeom prst="ellipse">
              <a:avLst/>
            </a:prstGeom>
            <a:solidFill>
              <a:srgbClr val="99CB38">
                <a:alpha val="50000"/>
                <a:hueOff val="0"/>
                <a:satOff val="0"/>
                <a:lumOff val="0"/>
                <a:alphaOff val="0"/>
              </a:srgbClr>
            </a:solidFill>
            <a:ln w="15875" cap="flat" cmpd="sng" algn="ctr">
              <a:solidFill>
                <a:sysClr val="window" lastClr="FFFFFF">
                  <a:hueOff val="0"/>
                  <a:satOff val="0"/>
                  <a:lumOff val="0"/>
                  <a:alphaOff val="0"/>
                </a:sysClr>
              </a:solidFill>
              <a:prstDash val="solid"/>
            </a:ln>
            <a:effectLst/>
          </p:spPr>
          <p:txBody>
            <a:bodyPr/>
            <a:lstStyle/>
            <a:p>
              <a:endParaRPr lang="hr-HR"/>
            </a:p>
          </p:txBody>
        </p:sp>
        <p:sp>
          <p:nvSpPr>
            <p:cNvPr id="7" name="Oval 4"/>
            <p:cNvSpPr txBox="1"/>
            <p:nvPr/>
          </p:nvSpPr>
          <p:spPr>
            <a:xfrm>
              <a:off x="608321" y="-27471"/>
              <a:ext cx="2987310" cy="2819221"/>
            </a:xfrm>
            <a:prstGeom prst="rect">
              <a:avLst/>
            </a:prstGeom>
            <a:noFill/>
            <a:ln>
              <a:noFill/>
            </a:ln>
            <a:effectLst/>
          </p:spPr>
          <p:txBody>
            <a:bodyPr spcFirstLastPara="0" vert="horz" wrap="square" lIns="0" tIns="0" rIns="0" bIns="0" numCol="1" spcCol="1270" anchor="ctr" anchorCtr="1">
              <a:noAutofit/>
            </a:bodyPr>
            <a:lstStyle/>
            <a:p>
              <a:pPr defTabSz="488168">
                <a:lnSpc>
                  <a:spcPct val="90000"/>
                </a:lnSpc>
                <a:spcBef>
                  <a:spcPct val="0"/>
                </a:spcBef>
                <a:spcAft>
                  <a:spcPct val="35000"/>
                </a:spcAft>
                <a:defRPr/>
              </a:pPr>
              <a:r>
                <a:rPr lang="hr-HR" sz="2400" b="1">
                  <a:solidFill>
                    <a:schemeClr val="accent5">
                      <a:lumMod val="75000"/>
                    </a:schemeClr>
                  </a:solidFill>
                  <a:latin typeface="Calibri" panose="020F0502020204030204"/>
                </a:rPr>
                <a:t>K</a:t>
              </a:r>
              <a:r>
                <a:rPr lang="en-GB" sz="2400" b="1" err="1">
                  <a:solidFill>
                    <a:schemeClr val="accent5">
                      <a:lumMod val="75000"/>
                    </a:schemeClr>
                  </a:solidFill>
                  <a:latin typeface="Calibri" panose="020F0502020204030204"/>
                </a:rPr>
                <a:t>riteriji</a:t>
              </a:r>
              <a:r>
                <a:rPr lang="en-GB" sz="2400" b="1">
                  <a:solidFill>
                    <a:schemeClr val="accent5">
                      <a:lumMod val="75000"/>
                    </a:schemeClr>
                  </a:solidFill>
                  <a:latin typeface="Calibri" panose="020F0502020204030204"/>
                </a:rPr>
                <a:t> </a:t>
              </a:r>
              <a:r>
                <a:rPr lang="en-GB" sz="2400" b="1" err="1">
                  <a:solidFill>
                    <a:schemeClr val="accent5">
                      <a:lumMod val="75000"/>
                    </a:schemeClr>
                  </a:solidFill>
                  <a:latin typeface="Calibri" panose="020F0502020204030204"/>
                </a:rPr>
                <a:t>dodjele</a:t>
              </a:r>
              <a:r>
                <a:rPr lang="en-GB" sz="2400" b="1">
                  <a:solidFill>
                    <a:schemeClr val="accent5">
                      <a:lumMod val="75000"/>
                    </a:schemeClr>
                  </a:solidFill>
                  <a:latin typeface="Calibri" panose="020F0502020204030204"/>
                </a:rPr>
                <a:t> </a:t>
              </a:r>
              <a:r>
                <a:rPr lang="en-GB" sz="2400" b="1" err="1">
                  <a:solidFill>
                    <a:schemeClr val="accent5">
                      <a:lumMod val="75000"/>
                    </a:schemeClr>
                  </a:solidFill>
                  <a:latin typeface="Calibri" panose="020F0502020204030204"/>
                </a:rPr>
                <a:t>bodova</a:t>
              </a:r>
              <a:endParaRPr lang="en-GB" sz="2400" b="1">
                <a:solidFill>
                  <a:schemeClr val="accent5">
                    <a:lumMod val="75000"/>
                  </a:schemeClr>
                </a:solidFill>
                <a:latin typeface="Calibri" panose="020F0502020204030204"/>
              </a:endParaRPr>
            </a:p>
            <a:p>
              <a:pPr marL="274320" indent="-274320" defTabSz="488168">
                <a:lnSpc>
                  <a:spcPct val="90000"/>
                </a:lnSpc>
                <a:spcBef>
                  <a:spcPct val="0"/>
                </a:spcBef>
                <a:spcAft>
                  <a:spcPct val="35000"/>
                </a:spcAft>
                <a:buFont typeface="Arial" panose="020B0604020202020204" pitchFamily="34" charset="0"/>
                <a:buChar char="•"/>
                <a:defRPr/>
              </a:pPr>
              <a:r>
                <a:rPr lang="hr-HR" sz="1600" kern="1200">
                  <a:solidFill>
                    <a:sysClr val="windowText" lastClr="000000"/>
                  </a:solidFill>
                  <a:latin typeface="Calibri" panose="020F0502020204030204"/>
                  <a:ea typeface="+mn-ea"/>
                  <a:cs typeface="+mn-cs"/>
                </a:rPr>
                <a:t>relevantnost doprinosa jednom ili više </a:t>
              </a:r>
              <a:r>
                <a:rPr lang="hr-HR" sz="1600" b="1" kern="1200">
                  <a:solidFill>
                    <a:sysClr val="windowText" lastClr="000000"/>
                  </a:solidFill>
                  <a:latin typeface="Calibri" panose="020F0502020204030204"/>
                  <a:ea typeface="+mn-ea"/>
                  <a:cs typeface="+mn-cs"/>
                </a:rPr>
                <a:t>specifičnih ciljeva programa LIFE i ciljanog potprograma</a:t>
              </a:r>
            </a:p>
            <a:p>
              <a:pPr marL="274320" indent="-274320" defTabSz="488168">
                <a:lnSpc>
                  <a:spcPct val="90000"/>
                </a:lnSpc>
                <a:spcBef>
                  <a:spcPct val="0"/>
                </a:spcBef>
                <a:spcAft>
                  <a:spcPct val="35000"/>
                </a:spcAft>
                <a:buFont typeface="Arial" panose="020B0604020202020204" pitchFamily="34" charset="0"/>
                <a:buChar char="•"/>
                <a:defRPr/>
              </a:pPr>
              <a:r>
                <a:rPr lang="hr-HR" sz="1600" kern="1200">
                  <a:solidFill>
                    <a:sysClr val="windowText" lastClr="000000"/>
                  </a:solidFill>
                  <a:latin typeface="Calibri" panose="020F0502020204030204"/>
                  <a:ea typeface="+mn-ea"/>
                  <a:cs typeface="+mn-cs"/>
                </a:rPr>
                <a:t>u kojoj je mjeri </a:t>
              </a:r>
              <a:r>
                <a:rPr lang="hr-HR" sz="1600" b="1" kern="1200">
                  <a:solidFill>
                    <a:sysClr val="windowText" lastClr="000000"/>
                  </a:solidFill>
                  <a:latin typeface="Calibri" panose="020F0502020204030204"/>
                  <a:ea typeface="+mn-ea"/>
                  <a:cs typeface="+mn-cs"/>
                </a:rPr>
                <a:t>projekt u skladu s opisom </a:t>
              </a:r>
              <a:r>
                <a:rPr lang="en-GB" sz="1600" kern="1200" err="1">
                  <a:solidFill>
                    <a:sysClr val="windowText" lastClr="000000"/>
                  </a:solidFill>
                  <a:latin typeface="Calibri" panose="020F0502020204030204"/>
                  <a:ea typeface="+mn-ea"/>
                  <a:cs typeface="+mn-cs"/>
                </a:rPr>
                <a:t>iz</a:t>
              </a:r>
              <a:r>
                <a:rPr lang="en-GB" sz="1600" kern="1200">
                  <a:solidFill>
                    <a:sysClr val="windowText" lastClr="000000"/>
                  </a:solidFill>
                  <a:latin typeface="Calibri" panose="020F0502020204030204"/>
                  <a:ea typeface="+mn-ea"/>
                  <a:cs typeface="+mn-cs"/>
                </a:rPr>
                <a:t> </a:t>
              </a:r>
              <a:r>
                <a:rPr lang="hr-HR" sz="1600" kern="1200">
                  <a:solidFill>
                    <a:sysClr val="windowText" lastClr="000000"/>
                  </a:solidFill>
                  <a:latin typeface="Calibri" panose="020F0502020204030204"/>
                  <a:ea typeface="+mn-ea"/>
                  <a:cs typeface="+mn-cs"/>
                </a:rPr>
                <a:t>poziv</a:t>
              </a:r>
              <a:r>
                <a:rPr lang="en-GB" sz="1600" kern="1200">
                  <a:solidFill>
                    <a:sysClr val="windowText" lastClr="000000"/>
                  </a:solidFill>
                  <a:latin typeface="Calibri" panose="020F0502020204030204"/>
                  <a:ea typeface="+mn-ea"/>
                  <a:cs typeface="+mn-cs"/>
                </a:rPr>
                <a:t>a</a:t>
              </a:r>
              <a:r>
                <a:rPr lang="hr-HR" sz="1600" kern="1200">
                  <a:solidFill>
                    <a:sysClr val="windowText" lastClr="000000"/>
                  </a:solidFill>
                  <a:latin typeface="Calibri" panose="020F0502020204030204"/>
                  <a:ea typeface="+mn-ea"/>
                  <a:cs typeface="+mn-cs"/>
                </a:rPr>
                <a:t> za dostavu prijedloga, uključujući, prema potrebi, njegove posebne prioritete</a:t>
              </a:r>
              <a:endParaRPr lang="en-GB" sz="1600" kern="1200">
                <a:solidFill>
                  <a:sysClr val="windowText" lastClr="000000"/>
                </a:solidFill>
                <a:latin typeface="Calibri" panose="020F0502020204030204"/>
                <a:ea typeface="+mn-ea"/>
                <a:cs typeface="+mn-cs"/>
              </a:endParaRPr>
            </a:p>
            <a:p>
              <a:pPr marL="274320" lvl="1" indent="-274320" defTabSz="375514">
                <a:lnSpc>
                  <a:spcPct val="90000"/>
                </a:lnSpc>
                <a:spcBef>
                  <a:spcPct val="0"/>
                </a:spcBef>
                <a:spcAft>
                  <a:spcPct val="15000"/>
                </a:spcAft>
                <a:buFont typeface="Arial" panose="020B0604020202020204" pitchFamily="34" charset="0"/>
                <a:buChar char="•"/>
                <a:defRPr/>
              </a:pPr>
              <a:r>
                <a:rPr lang="hr-HR" sz="1600" kern="1200">
                  <a:solidFill>
                    <a:sysClr val="windowText" lastClr="000000"/>
                  </a:solidFill>
                  <a:latin typeface="Calibri" panose="020F0502020204030204"/>
                  <a:ea typeface="+mn-ea"/>
                  <a:cs typeface="+mn-cs"/>
                </a:rPr>
                <a:t>Koncept i metodologija: ispravnost cjelokupne </a:t>
              </a:r>
              <a:r>
                <a:rPr lang="en-GB" sz="1600" b="1" kern="1200" err="1">
                  <a:solidFill>
                    <a:sysClr val="windowText" lastClr="000000"/>
                  </a:solidFill>
                  <a:latin typeface="Calibri" panose="020F0502020204030204"/>
                  <a:ea typeface="+mn-ea"/>
                  <a:cs typeface="+mn-cs"/>
                </a:rPr>
                <a:t>projektne</a:t>
              </a:r>
              <a:r>
                <a:rPr lang="en-GB" sz="1600" b="1" kern="1200">
                  <a:solidFill>
                    <a:sysClr val="windowText" lastClr="000000"/>
                  </a:solidFill>
                  <a:latin typeface="Calibri" panose="020F0502020204030204"/>
                  <a:ea typeface="+mn-ea"/>
                  <a:cs typeface="+mn-cs"/>
                </a:rPr>
                <a:t> </a:t>
              </a:r>
              <a:r>
                <a:rPr lang="hr-HR" sz="1600" b="1" kern="1200">
                  <a:solidFill>
                    <a:sysClr val="windowText" lastClr="000000"/>
                  </a:solidFill>
                  <a:latin typeface="Calibri" panose="020F0502020204030204"/>
                  <a:ea typeface="+mn-ea"/>
                  <a:cs typeface="+mn-cs"/>
                </a:rPr>
                <a:t>logike intervencije</a:t>
              </a:r>
            </a:p>
            <a:p>
              <a:pPr marL="274320" lvl="1" indent="-274320" defTabSz="375514">
                <a:lnSpc>
                  <a:spcPct val="90000"/>
                </a:lnSpc>
                <a:spcBef>
                  <a:spcPct val="0"/>
                </a:spcBef>
                <a:spcAft>
                  <a:spcPct val="15000"/>
                </a:spcAft>
                <a:buFont typeface="Arial" panose="020B0604020202020204" pitchFamily="34" charset="0"/>
                <a:buChar char="•"/>
                <a:defRPr/>
              </a:pPr>
              <a:r>
                <a:rPr lang="hr-HR" sz="1600" kern="1200">
                  <a:solidFill>
                    <a:sysClr val="windowText" lastClr="000000"/>
                  </a:solidFill>
                  <a:latin typeface="Calibri" panose="020F0502020204030204"/>
                  <a:ea typeface="+mn-ea"/>
                  <a:cs typeface="+mn-cs"/>
                </a:rPr>
                <a:t>u kojoj mjeri projekt nudi </a:t>
              </a:r>
              <a:r>
                <a:rPr lang="en-GB" sz="1600" kern="1200" err="1">
                  <a:solidFill>
                    <a:sysClr val="windowText" lastClr="000000"/>
                  </a:solidFill>
                  <a:latin typeface="Calibri" panose="020F0502020204030204"/>
                  <a:ea typeface="+mn-ea"/>
                  <a:cs typeface="+mn-cs"/>
                </a:rPr>
                <a:t>zajedničke</a:t>
              </a:r>
              <a:r>
                <a:rPr lang="en-GB" sz="1600" kern="1200">
                  <a:solidFill>
                    <a:sysClr val="windowText" lastClr="000000"/>
                  </a:solidFill>
                  <a:latin typeface="Calibri" panose="020F0502020204030204"/>
                  <a:ea typeface="+mn-ea"/>
                  <a:cs typeface="+mn-cs"/>
                </a:rPr>
                <a:t> </a:t>
              </a:r>
              <a:r>
                <a:rPr lang="en-GB" sz="1600" kern="1200" err="1">
                  <a:solidFill>
                    <a:sysClr val="windowText" lastClr="000000"/>
                  </a:solidFill>
                  <a:latin typeface="Calibri" panose="020F0502020204030204"/>
                  <a:ea typeface="+mn-ea"/>
                  <a:cs typeface="+mn-cs"/>
                </a:rPr>
                <a:t>koristi</a:t>
              </a:r>
              <a:r>
                <a:rPr lang="en-GB" sz="1600" kern="1200">
                  <a:solidFill>
                    <a:sysClr val="windowText" lastClr="000000"/>
                  </a:solidFill>
                  <a:latin typeface="Calibri" panose="020F0502020204030204"/>
                  <a:ea typeface="+mn-ea"/>
                  <a:cs typeface="+mn-cs"/>
                </a:rPr>
                <a:t> </a:t>
              </a:r>
              <a:r>
                <a:rPr lang="hr-HR" sz="1600" kern="1200">
                  <a:solidFill>
                    <a:sysClr val="windowText" lastClr="000000"/>
                  </a:solidFill>
                  <a:latin typeface="Calibri" panose="020F0502020204030204"/>
                  <a:ea typeface="+mn-ea"/>
                  <a:cs typeface="+mn-cs"/>
                </a:rPr>
                <a:t>i promiče sinergije </a:t>
              </a:r>
              <a:r>
                <a:rPr lang="hr-HR" sz="1600" b="1" kern="1200">
                  <a:solidFill>
                    <a:sysClr val="windowText" lastClr="000000"/>
                  </a:solidFill>
                  <a:latin typeface="Calibri" panose="020F0502020204030204"/>
                  <a:ea typeface="+mn-ea"/>
                  <a:cs typeface="+mn-cs"/>
                </a:rPr>
                <a:t>s drugim političkim područjima</a:t>
              </a:r>
              <a:r>
                <a:rPr lang="hr-HR" sz="1600" kern="1200">
                  <a:solidFill>
                    <a:sysClr val="windowText" lastClr="000000"/>
                  </a:solidFill>
                  <a:latin typeface="Calibri" panose="020F0502020204030204"/>
                  <a:ea typeface="+mn-ea"/>
                  <a:cs typeface="+mn-cs"/>
                </a:rPr>
                <a:t> relevantnim za postizanje ciljeva okolišne i klimatske politike</a:t>
              </a:r>
              <a:endParaRPr kumimoji="0" lang="hr-HR" sz="2000" b="0" i="0" u="none" strike="noStrike" kern="1200" cap="none" spc="0" normalizeH="0" baseline="0" noProof="0">
                <a:ln>
                  <a:noFill/>
                </a:ln>
                <a:solidFill>
                  <a:sysClr val="windowText" lastClr="000000"/>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1130644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1DEFB0-D890-C7EB-60CB-A83B9B474BC9}"/>
              </a:ext>
            </a:extLst>
          </p:cNvPr>
          <p:cNvSpPr>
            <a:spLocks noGrp="1"/>
          </p:cNvSpPr>
          <p:nvPr>
            <p:ph type="title"/>
          </p:nvPr>
        </p:nvSpPr>
        <p:spPr>
          <a:xfrm>
            <a:off x="449580" y="343476"/>
            <a:ext cx="10515600" cy="1025131"/>
          </a:xfrm>
        </p:spPr>
        <p:txBody>
          <a:bodyPr>
            <a:normAutofit fontScale="90000"/>
          </a:bodyPr>
          <a:lstStyle/>
          <a:p>
            <a:r>
              <a:rPr lang="hr-HR" b="1"/>
              <a:t>Definicija ekološkog problema</a:t>
            </a:r>
            <a:br>
              <a:rPr lang="hr-HR" b="1"/>
            </a:br>
            <a:endParaRPr lang="hr-HR" b="1"/>
          </a:p>
        </p:txBody>
      </p:sp>
      <p:sp>
        <p:nvSpPr>
          <p:cNvPr id="4" name="TextBox 3">
            <a:extLst>
              <a:ext uri="{FF2B5EF4-FFF2-40B4-BE49-F238E27FC236}">
                <a16:creationId xmlns:a16="http://schemas.microsoft.com/office/drawing/2014/main" id="{D3DA090C-2516-E477-C8C9-DBA6D7E5AE2A}"/>
              </a:ext>
            </a:extLst>
          </p:cNvPr>
          <p:cNvSpPr txBox="1"/>
          <p:nvPr/>
        </p:nvSpPr>
        <p:spPr>
          <a:xfrm>
            <a:off x="358140" y="1368607"/>
            <a:ext cx="6396990" cy="3416320"/>
          </a:xfrm>
          <a:prstGeom prst="rect">
            <a:avLst/>
          </a:prstGeom>
          <a:noFill/>
        </p:spPr>
        <p:txBody>
          <a:bodyPr wrap="square">
            <a:spAutoFit/>
          </a:bodyPr>
          <a:lstStyle/>
          <a:p>
            <a:pPr marL="342900" indent="-342900">
              <a:buFont typeface="Wingdings" panose="05000000000000000000" pitchFamily="2" charset="2"/>
              <a:buChar char="Ø"/>
            </a:pPr>
            <a:r>
              <a:rPr lang="hr-HR" sz="2400"/>
              <a:t>Svrha LIFE projekata: </a:t>
            </a:r>
            <a:r>
              <a:rPr lang="hr-HR" sz="2400" b="1"/>
              <a:t>rješavanje PROBLEMA ZAŠTITE OKOLIŠA </a:t>
            </a:r>
            <a:r>
              <a:rPr lang="hr-HR" sz="2400"/>
              <a:t>koji su povezani s europskom politikom i zakonodavstvom o zaštiti okoliša.</a:t>
            </a:r>
          </a:p>
          <a:p>
            <a:endParaRPr lang="hr-HR" sz="2400"/>
          </a:p>
          <a:p>
            <a:endParaRPr lang="hr-HR" sz="2400"/>
          </a:p>
          <a:p>
            <a:r>
              <a:rPr lang="hr-HR" sz="2400" b="1"/>
              <a:t>Ključna pitanja:</a:t>
            </a:r>
          </a:p>
          <a:p>
            <a:pPr marL="342900" indent="-342900">
              <a:buFontTx/>
              <a:buChar char="-"/>
            </a:pPr>
            <a:r>
              <a:rPr lang="hr-HR" sz="2400"/>
              <a:t>Zašto ovaj problem treba riješiti?</a:t>
            </a:r>
          </a:p>
          <a:p>
            <a:pPr marL="342900" indent="-342900">
              <a:buFontTx/>
              <a:buChar char="-"/>
            </a:pPr>
            <a:endParaRPr lang="hr-HR" sz="2400"/>
          </a:p>
          <a:p>
            <a:r>
              <a:rPr lang="hr-HR" sz="2400"/>
              <a:t>-  Tko ili što uzrokuje ovaj problem?</a:t>
            </a:r>
          </a:p>
        </p:txBody>
      </p:sp>
      <p:sp>
        <p:nvSpPr>
          <p:cNvPr id="6" name="TextBox 5">
            <a:extLst>
              <a:ext uri="{FF2B5EF4-FFF2-40B4-BE49-F238E27FC236}">
                <a16:creationId xmlns:a16="http://schemas.microsoft.com/office/drawing/2014/main" id="{166BDFA0-546C-7C62-4478-F747CE4CE372}"/>
              </a:ext>
            </a:extLst>
          </p:cNvPr>
          <p:cNvSpPr txBox="1"/>
          <p:nvPr/>
        </p:nvSpPr>
        <p:spPr>
          <a:xfrm>
            <a:off x="7064022" y="1082140"/>
            <a:ext cx="4880328" cy="2677656"/>
          </a:xfrm>
          <a:prstGeom prst="rect">
            <a:avLst/>
          </a:prstGeom>
          <a:noFill/>
        </p:spPr>
        <p:txBody>
          <a:bodyPr wrap="square">
            <a:spAutoFit/>
          </a:bodyPr>
          <a:lstStyle/>
          <a:p>
            <a:r>
              <a:rPr lang="hr-HR" sz="2400"/>
              <a:t>• Prekomjerna buka u urbanim područjima</a:t>
            </a:r>
          </a:p>
          <a:p>
            <a:r>
              <a:rPr lang="hr-HR" sz="2400"/>
              <a:t>• Smanjenje broja oprašivača</a:t>
            </a:r>
          </a:p>
          <a:p>
            <a:r>
              <a:rPr lang="hr-HR" sz="2400"/>
              <a:t>• Niska javna svijest o pravilnom odlaganju elektroničke opreme</a:t>
            </a:r>
          </a:p>
          <a:p>
            <a:r>
              <a:rPr lang="hr-HR" sz="2400"/>
              <a:t>•  štete od poplava, požara i/ili suše</a:t>
            </a:r>
          </a:p>
          <a:p>
            <a:r>
              <a:rPr lang="hr-HR" sz="2400"/>
              <a:t>• Manja količina recikliranja WEEE</a:t>
            </a:r>
          </a:p>
        </p:txBody>
      </p:sp>
      <p:pic>
        <p:nvPicPr>
          <p:cNvPr id="8" name="Picture 7">
            <a:extLst>
              <a:ext uri="{FF2B5EF4-FFF2-40B4-BE49-F238E27FC236}">
                <a16:creationId xmlns:a16="http://schemas.microsoft.com/office/drawing/2014/main" id="{D8EBAF71-C62C-1A0C-009E-5C3036820ACF}"/>
              </a:ext>
            </a:extLst>
          </p:cNvPr>
          <p:cNvPicPr>
            <a:picLocks noChangeAspect="1"/>
          </p:cNvPicPr>
          <p:nvPr/>
        </p:nvPicPr>
        <p:blipFill>
          <a:blip r:embed="rId3"/>
          <a:stretch>
            <a:fillRect/>
          </a:stretch>
        </p:blipFill>
        <p:spPr>
          <a:xfrm>
            <a:off x="5966743" y="4498460"/>
            <a:ext cx="4400267" cy="2212888"/>
          </a:xfrm>
          <a:prstGeom prst="rect">
            <a:avLst/>
          </a:prstGeom>
        </p:spPr>
      </p:pic>
    </p:spTree>
    <p:extLst>
      <p:ext uri="{BB962C8B-B14F-4D97-AF65-F5344CB8AC3E}">
        <p14:creationId xmlns:p14="http://schemas.microsoft.com/office/powerpoint/2010/main" val="17647174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lowchart: Alternate Process 4">
            <a:extLst>
              <a:ext uri="{FF2B5EF4-FFF2-40B4-BE49-F238E27FC236}">
                <a16:creationId xmlns:a16="http://schemas.microsoft.com/office/drawing/2014/main" id="{E8B358BC-B494-9CD2-49B4-B8B1384F1DBC}"/>
              </a:ext>
            </a:extLst>
          </p:cNvPr>
          <p:cNvSpPr/>
          <p:nvPr/>
        </p:nvSpPr>
        <p:spPr>
          <a:xfrm>
            <a:off x="144378" y="4499809"/>
            <a:ext cx="2839453" cy="938463"/>
          </a:xfrm>
          <a:prstGeom prst="flowChartAlternateProcess">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hr-HR" sz="2000" noProof="0">
                <a:solidFill>
                  <a:schemeClr val="tx1"/>
                </a:solidFill>
              </a:rPr>
              <a:t>Klimatske promjene</a:t>
            </a:r>
          </a:p>
        </p:txBody>
      </p:sp>
      <p:sp>
        <p:nvSpPr>
          <p:cNvPr id="6" name="Flowchart: Alternate Process 5">
            <a:extLst>
              <a:ext uri="{FF2B5EF4-FFF2-40B4-BE49-F238E27FC236}">
                <a16:creationId xmlns:a16="http://schemas.microsoft.com/office/drawing/2014/main" id="{BB34E1B9-A9C2-E274-5C69-B666B83591E3}"/>
              </a:ext>
            </a:extLst>
          </p:cNvPr>
          <p:cNvSpPr/>
          <p:nvPr/>
        </p:nvSpPr>
        <p:spPr>
          <a:xfrm>
            <a:off x="3144252" y="4499809"/>
            <a:ext cx="2839453" cy="938463"/>
          </a:xfrm>
          <a:prstGeom prst="flowChartAlternateProcess">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hr-HR" sz="2000" noProof="0">
                <a:solidFill>
                  <a:schemeClr val="tx1"/>
                </a:solidFill>
              </a:rPr>
              <a:t>Zastarjela ili neodgovarajuća infrastruktura</a:t>
            </a:r>
          </a:p>
        </p:txBody>
      </p:sp>
      <p:sp>
        <p:nvSpPr>
          <p:cNvPr id="7" name="Flowchart: Alternate Process 6">
            <a:extLst>
              <a:ext uri="{FF2B5EF4-FFF2-40B4-BE49-F238E27FC236}">
                <a16:creationId xmlns:a16="http://schemas.microsoft.com/office/drawing/2014/main" id="{6A218F83-3DD5-80D7-5B75-4700CCABEABA}"/>
              </a:ext>
            </a:extLst>
          </p:cNvPr>
          <p:cNvSpPr/>
          <p:nvPr/>
        </p:nvSpPr>
        <p:spPr>
          <a:xfrm>
            <a:off x="6144126" y="4499809"/>
            <a:ext cx="2839453" cy="938463"/>
          </a:xfrm>
          <a:prstGeom prst="flowChartAlternateProcess">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hr-HR" sz="2000" noProof="0">
                <a:solidFill>
                  <a:schemeClr val="tx1"/>
                </a:solidFill>
              </a:rPr>
              <a:t>Nedovoljno financiranje</a:t>
            </a:r>
          </a:p>
        </p:txBody>
      </p:sp>
      <p:sp>
        <p:nvSpPr>
          <p:cNvPr id="8" name="Flowchart: Alternate Process 7">
            <a:extLst>
              <a:ext uri="{FF2B5EF4-FFF2-40B4-BE49-F238E27FC236}">
                <a16:creationId xmlns:a16="http://schemas.microsoft.com/office/drawing/2014/main" id="{FD3CF198-7C38-43EF-5EA1-0D599FAD0F25}"/>
              </a:ext>
            </a:extLst>
          </p:cNvPr>
          <p:cNvSpPr/>
          <p:nvPr/>
        </p:nvSpPr>
        <p:spPr>
          <a:xfrm>
            <a:off x="9144000" y="4499809"/>
            <a:ext cx="2839453" cy="938463"/>
          </a:xfrm>
          <a:prstGeom prst="flowChartAlternateProcess">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hr-HR" sz="2000" noProof="0">
                <a:solidFill>
                  <a:schemeClr val="tx1"/>
                </a:solidFill>
              </a:rPr>
              <a:t>Slabi institucionalni kapaciteti</a:t>
            </a:r>
          </a:p>
        </p:txBody>
      </p:sp>
      <p:sp>
        <p:nvSpPr>
          <p:cNvPr id="9" name="Flowchart: Alternate Process 8">
            <a:extLst>
              <a:ext uri="{FF2B5EF4-FFF2-40B4-BE49-F238E27FC236}">
                <a16:creationId xmlns:a16="http://schemas.microsoft.com/office/drawing/2014/main" id="{84B7A2B6-1ABF-32FD-512B-3192ED42ABF9}"/>
              </a:ext>
            </a:extLst>
          </p:cNvPr>
          <p:cNvSpPr/>
          <p:nvPr/>
        </p:nvSpPr>
        <p:spPr>
          <a:xfrm>
            <a:off x="3144251" y="5783177"/>
            <a:ext cx="2839453" cy="938463"/>
          </a:xfrm>
          <a:prstGeom prst="flowChartAlternateProcess">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hr-HR" sz="2000" noProof="0">
                <a:solidFill>
                  <a:schemeClr val="tx1"/>
                </a:solidFill>
              </a:rPr>
              <a:t>Zagađenje vode</a:t>
            </a:r>
          </a:p>
        </p:txBody>
      </p:sp>
      <p:sp>
        <p:nvSpPr>
          <p:cNvPr id="10" name="Flowchart: Alternate Process 9">
            <a:extLst>
              <a:ext uri="{FF2B5EF4-FFF2-40B4-BE49-F238E27FC236}">
                <a16:creationId xmlns:a16="http://schemas.microsoft.com/office/drawing/2014/main" id="{BCA17307-3D5C-7563-35ED-7EC4E610C2BA}"/>
              </a:ext>
            </a:extLst>
          </p:cNvPr>
          <p:cNvSpPr/>
          <p:nvPr/>
        </p:nvSpPr>
        <p:spPr>
          <a:xfrm>
            <a:off x="6304547" y="5783178"/>
            <a:ext cx="2839453" cy="938463"/>
          </a:xfrm>
          <a:prstGeom prst="flowChartAlternateProcess">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hr-HR" sz="2000" noProof="0">
                <a:solidFill>
                  <a:schemeClr val="tx1"/>
                </a:solidFill>
              </a:rPr>
              <a:t>Neodržive prakse</a:t>
            </a:r>
          </a:p>
        </p:txBody>
      </p:sp>
      <p:sp>
        <p:nvSpPr>
          <p:cNvPr id="11" name="Flowchart: Alternate Process 10">
            <a:extLst>
              <a:ext uri="{FF2B5EF4-FFF2-40B4-BE49-F238E27FC236}">
                <a16:creationId xmlns:a16="http://schemas.microsoft.com/office/drawing/2014/main" id="{4C47D843-2A76-2172-53CA-10C5C8C09EAB}"/>
              </a:ext>
            </a:extLst>
          </p:cNvPr>
          <p:cNvSpPr/>
          <p:nvPr/>
        </p:nvSpPr>
        <p:spPr>
          <a:xfrm>
            <a:off x="497305" y="1411707"/>
            <a:ext cx="2839453" cy="938463"/>
          </a:xfrm>
          <a:prstGeom prst="flowChartAlternateProcess">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hr-HR" sz="2000" noProof="0">
                <a:solidFill>
                  <a:schemeClr val="tx1"/>
                </a:solidFill>
              </a:rPr>
              <a:t>Smanjena poljoprivredna produktivnost</a:t>
            </a:r>
          </a:p>
        </p:txBody>
      </p:sp>
      <p:sp>
        <p:nvSpPr>
          <p:cNvPr id="12" name="Flowchart: Alternate Process 11">
            <a:extLst>
              <a:ext uri="{FF2B5EF4-FFF2-40B4-BE49-F238E27FC236}">
                <a16:creationId xmlns:a16="http://schemas.microsoft.com/office/drawing/2014/main" id="{CB6BBBD1-1427-332C-1D92-94517D55A89D}"/>
              </a:ext>
            </a:extLst>
          </p:cNvPr>
          <p:cNvSpPr/>
          <p:nvPr/>
        </p:nvSpPr>
        <p:spPr>
          <a:xfrm>
            <a:off x="4676273" y="1411708"/>
            <a:ext cx="2839453" cy="938463"/>
          </a:xfrm>
          <a:prstGeom prst="flowChartAlternateProcess">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hr-HR" sz="2000" noProof="0">
                <a:solidFill>
                  <a:schemeClr val="tx1"/>
                </a:solidFill>
              </a:rPr>
              <a:t>Pogoršanje javnog zdravlja</a:t>
            </a:r>
          </a:p>
        </p:txBody>
      </p:sp>
      <p:sp>
        <p:nvSpPr>
          <p:cNvPr id="13" name="Flowchart: Alternate Process 12">
            <a:extLst>
              <a:ext uri="{FF2B5EF4-FFF2-40B4-BE49-F238E27FC236}">
                <a16:creationId xmlns:a16="http://schemas.microsoft.com/office/drawing/2014/main" id="{10354D11-1EDD-8522-3F8E-99F4BED40D3E}"/>
              </a:ext>
            </a:extLst>
          </p:cNvPr>
          <p:cNvSpPr/>
          <p:nvPr/>
        </p:nvSpPr>
        <p:spPr>
          <a:xfrm>
            <a:off x="8855241" y="1411707"/>
            <a:ext cx="2839453" cy="938463"/>
          </a:xfrm>
          <a:prstGeom prst="flowChartAlternateProcess">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hr-HR" sz="2000" noProof="0">
                <a:solidFill>
                  <a:schemeClr val="tx1"/>
                </a:solidFill>
              </a:rPr>
              <a:t>Gubitak bioraznolikosti</a:t>
            </a:r>
          </a:p>
        </p:txBody>
      </p:sp>
      <p:sp>
        <p:nvSpPr>
          <p:cNvPr id="14" name="Flowchart: Alternate Process 13">
            <a:extLst>
              <a:ext uri="{FF2B5EF4-FFF2-40B4-BE49-F238E27FC236}">
                <a16:creationId xmlns:a16="http://schemas.microsoft.com/office/drawing/2014/main" id="{3565F4CB-129A-7676-D708-4AB5A316EE88}"/>
              </a:ext>
            </a:extLst>
          </p:cNvPr>
          <p:cNvSpPr/>
          <p:nvPr/>
        </p:nvSpPr>
        <p:spPr>
          <a:xfrm>
            <a:off x="2566738" y="172458"/>
            <a:ext cx="2839453" cy="938463"/>
          </a:xfrm>
          <a:prstGeom prst="flowChartAlternateProcess">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hr-HR" sz="2000" noProof="0">
                <a:solidFill>
                  <a:schemeClr val="tx1"/>
                </a:solidFill>
              </a:rPr>
              <a:t>Ekonomski pritisak na zajednice</a:t>
            </a:r>
          </a:p>
        </p:txBody>
      </p:sp>
      <p:sp>
        <p:nvSpPr>
          <p:cNvPr id="15" name="Flowchart: Alternate Process 14">
            <a:extLst>
              <a:ext uri="{FF2B5EF4-FFF2-40B4-BE49-F238E27FC236}">
                <a16:creationId xmlns:a16="http://schemas.microsoft.com/office/drawing/2014/main" id="{A43E064C-905F-3003-3F64-44A90936625E}"/>
              </a:ext>
            </a:extLst>
          </p:cNvPr>
          <p:cNvSpPr/>
          <p:nvPr/>
        </p:nvSpPr>
        <p:spPr>
          <a:xfrm>
            <a:off x="6785809" y="188498"/>
            <a:ext cx="2839453" cy="938463"/>
          </a:xfrm>
          <a:prstGeom prst="flowChartAlternateProcess">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hr-HR" sz="2000" noProof="0">
                <a:solidFill>
                  <a:schemeClr val="tx1"/>
                </a:solidFill>
              </a:rPr>
              <a:t>Povećani društveni sukobi</a:t>
            </a:r>
          </a:p>
        </p:txBody>
      </p:sp>
      <p:sp>
        <p:nvSpPr>
          <p:cNvPr id="16" name="Arrow: Up 15">
            <a:extLst>
              <a:ext uri="{FF2B5EF4-FFF2-40B4-BE49-F238E27FC236}">
                <a16:creationId xmlns:a16="http://schemas.microsoft.com/office/drawing/2014/main" id="{4640DCC8-C1AA-2F2F-99AD-08BA20CB69C6}"/>
              </a:ext>
            </a:extLst>
          </p:cNvPr>
          <p:cNvSpPr/>
          <p:nvPr/>
        </p:nvSpPr>
        <p:spPr>
          <a:xfrm>
            <a:off x="898358" y="2807367"/>
            <a:ext cx="834189" cy="1243265"/>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row: Up 17">
            <a:extLst>
              <a:ext uri="{FF2B5EF4-FFF2-40B4-BE49-F238E27FC236}">
                <a16:creationId xmlns:a16="http://schemas.microsoft.com/office/drawing/2014/main" id="{06F87875-4179-08FE-60F0-016253D9086F}"/>
              </a:ext>
            </a:extLst>
          </p:cNvPr>
          <p:cNvSpPr/>
          <p:nvPr/>
        </p:nvSpPr>
        <p:spPr>
          <a:xfrm>
            <a:off x="10459453" y="2799347"/>
            <a:ext cx="834189" cy="1243265"/>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9D30BCBE-2893-FBF1-A43A-7A7A5AD91FA6}"/>
              </a:ext>
            </a:extLst>
          </p:cNvPr>
          <p:cNvSpPr/>
          <p:nvPr/>
        </p:nvSpPr>
        <p:spPr>
          <a:xfrm>
            <a:off x="551652" y="6013755"/>
            <a:ext cx="1527598" cy="646331"/>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hr-HR" sz="3600" b="1" cap="none" spc="0" noProof="0">
                <a:ln/>
                <a:effectLst/>
              </a:rPr>
              <a:t>Uzroci</a:t>
            </a:r>
          </a:p>
        </p:txBody>
      </p:sp>
      <p:sp>
        <p:nvSpPr>
          <p:cNvPr id="20" name="Rectangle 19">
            <a:extLst>
              <a:ext uri="{FF2B5EF4-FFF2-40B4-BE49-F238E27FC236}">
                <a16:creationId xmlns:a16="http://schemas.microsoft.com/office/drawing/2014/main" id="{742F0AF0-8A09-291B-DAD3-7FB09C765BEE}"/>
              </a:ext>
            </a:extLst>
          </p:cNvPr>
          <p:cNvSpPr/>
          <p:nvPr/>
        </p:nvSpPr>
        <p:spPr>
          <a:xfrm>
            <a:off x="-515316" y="303786"/>
            <a:ext cx="3661535" cy="646331"/>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hr-HR" sz="3600" b="1" cap="none" spc="0" noProof="0">
                <a:ln/>
                <a:effectLst/>
              </a:rPr>
              <a:t>Posljedice</a:t>
            </a:r>
          </a:p>
        </p:txBody>
      </p:sp>
      <p:sp>
        <p:nvSpPr>
          <p:cNvPr id="23" name="Flowchart: Alternate Process 22">
            <a:extLst>
              <a:ext uri="{FF2B5EF4-FFF2-40B4-BE49-F238E27FC236}">
                <a16:creationId xmlns:a16="http://schemas.microsoft.com/office/drawing/2014/main" id="{58BDFC39-3770-059C-144C-0D9980A57934}"/>
              </a:ext>
            </a:extLst>
          </p:cNvPr>
          <p:cNvSpPr/>
          <p:nvPr/>
        </p:nvSpPr>
        <p:spPr>
          <a:xfrm>
            <a:off x="2327903" y="2925651"/>
            <a:ext cx="7714456" cy="998675"/>
          </a:xfrm>
          <a:prstGeom prst="flowChartAlternateProcess">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u="sng" noProof="0">
                <a:solidFill>
                  <a:schemeClr val="tx1"/>
                </a:solidFill>
              </a:rPr>
              <a:t>Glavni problem:</a:t>
            </a:r>
            <a:r>
              <a:rPr lang="en-US" sz="2000" b="1" noProof="0">
                <a:solidFill>
                  <a:schemeClr val="tx1"/>
                </a:solidFill>
              </a:rPr>
              <a:t> Nedostatak održivog upravljanja vodama u ruralnim područjima</a:t>
            </a:r>
            <a:endParaRPr lang="hr-HR" sz="2000" b="1" noProof="0">
              <a:solidFill>
                <a:schemeClr val="tx1"/>
              </a:solidFill>
            </a:endParaRPr>
          </a:p>
        </p:txBody>
      </p:sp>
    </p:spTree>
    <p:extLst>
      <p:ext uri="{BB962C8B-B14F-4D97-AF65-F5344CB8AC3E}">
        <p14:creationId xmlns:p14="http://schemas.microsoft.com/office/powerpoint/2010/main" val="24650966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4D98F143-D2E2-8DB2-8DB1-8DE87C2B3EE2}"/>
              </a:ext>
            </a:extLst>
          </p:cNvPr>
          <p:cNvPicPr>
            <a:picLocks noChangeAspect="1"/>
          </p:cNvPicPr>
          <p:nvPr/>
        </p:nvPicPr>
        <p:blipFill>
          <a:blip r:embed="rId3"/>
          <a:stretch>
            <a:fillRect/>
          </a:stretch>
        </p:blipFill>
        <p:spPr>
          <a:xfrm>
            <a:off x="3163860" y="643467"/>
            <a:ext cx="5864279" cy="5571065"/>
          </a:xfrm>
          <a:prstGeom prst="rect">
            <a:avLst/>
          </a:prstGeom>
          <a:ln>
            <a:noFill/>
          </a:ln>
        </p:spPr>
      </p:pic>
      <p:sp>
        <p:nvSpPr>
          <p:cNvPr id="20" name="Isosceles Triangle 19">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167163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9482" y="102235"/>
            <a:ext cx="10515600" cy="1025131"/>
          </a:xfrm>
        </p:spPr>
        <p:txBody>
          <a:bodyPr>
            <a:normAutofit/>
          </a:bodyPr>
          <a:lstStyle/>
          <a:p>
            <a:r>
              <a:rPr lang="en-GB" b="1"/>
              <a:t>U</a:t>
            </a:r>
            <a:r>
              <a:rPr lang="hr-HR" b="1"/>
              <a:t>temeljenost projektne logike intervencije</a:t>
            </a:r>
            <a:endParaRPr lang="en-GB"/>
          </a:p>
        </p:txBody>
      </p:sp>
      <p:sp>
        <p:nvSpPr>
          <p:cNvPr id="4" name="Rectangle 3"/>
          <p:cNvSpPr/>
          <p:nvPr/>
        </p:nvSpPr>
        <p:spPr>
          <a:xfrm>
            <a:off x="306679" y="1671635"/>
            <a:ext cx="8193975" cy="4524315"/>
          </a:xfrm>
          <a:prstGeom prst="rect">
            <a:avLst/>
          </a:prstGeom>
        </p:spPr>
        <p:txBody>
          <a:bodyPr wrap="square">
            <a:spAutoFit/>
          </a:bodyPr>
          <a:lstStyle/>
          <a:p>
            <a:pPr marL="285750" indent="-285750">
              <a:buFont typeface="Arial" panose="020B0604020202020204" pitchFamily="34" charset="0"/>
              <a:buChar char="•"/>
            </a:pPr>
            <a:r>
              <a:rPr lang="en-GB" b="1" err="1"/>
              <a:t>Hoće</a:t>
            </a:r>
            <a:r>
              <a:rPr lang="en-GB" b="1"/>
              <a:t> li </a:t>
            </a:r>
            <a:r>
              <a:rPr lang="en-GB" b="1" err="1"/>
              <a:t>projekt</a:t>
            </a:r>
            <a:r>
              <a:rPr lang="en-GB" b="1"/>
              <a:t> </a:t>
            </a:r>
            <a:r>
              <a:rPr lang="en-GB" b="1" err="1"/>
              <a:t>rješiti</a:t>
            </a:r>
            <a:r>
              <a:rPr lang="en-GB" b="1"/>
              <a:t> </a:t>
            </a:r>
            <a:r>
              <a:rPr lang="en-GB" b="1" err="1"/>
              <a:t>navedeni</a:t>
            </a:r>
            <a:r>
              <a:rPr lang="en-GB" b="1"/>
              <a:t> problem?</a:t>
            </a:r>
          </a:p>
          <a:p>
            <a:pPr lvl="1"/>
            <a:r>
              <a:rPr lang="en-GB"/>
              <a:t>- </a:t>
            </a:r>
            <a:r>
              <a:rPr lang="hr-HR"/>
              <a:t>opisan kontekst i opseg problema i povezanih izazova </a:t>
            </a:r>
          </a:p>
          <a:p>
            <a:pPr lvl="1"/>
            <a:r>
              <a:rPr lang="en-GB"/>
              <a:t>- </a:t>
            </a:r>
            <a:r>
              <a:rPr lang="hr-HR"/>
              <a:t>Je li početna točka projekta jasno opisana  </a:t>
            </a:r>
          </a:p>
          <a:p>
            <a:endParaRPr lang="hr-HR"/>
          </a:p>
          <a:p>
            <a:pPr marL="285750" indent="-285750">
              <a:buFont typeface="Arial" panose="020B0604020202020204" pitchFamily="34" charset="0"/>
              <a:buChar char="•"/>
            </a:pPr>
            <a:r>
              <a:rPr lang="en-GB" b="1"/>
              <a:t>Da li je </a:t>
            </a:r>
            <a:r>
              <a:rPr lang="en-GB" b="1" err="1"/>
              <a:t>izabrano</a:t>
            </a:r>
            <a:r>
              <a:rPr lang="en-GB" b="1"/>
              <a:t> </a:t>
            </a:r>
            <a:r>
              <a:rPr lang="en-GB" b="1" err="1"/>
              <a:t>pravo</a:t>
            </a:r>
            <a:r>
              <a:rPr lang="en-GB" b="1"/>
              <a:t> </a:t>
            </a:r>
            <a:r>
              <a:rPr lang="en-GB" b="1" err="1"/>
              <a:t>rješenje</a:t>
            </a:r>
            <a:r>
              <a:rPr lang="en-GB" b="1"/>
              <a:t> </a:t>
            </a:r>
            <a:r>
              <a:rPr lang="en-GB" b="1" err="1"/>
              <a:t>i</a:t>
            </a:r>
            <a:r>
              <a:rPr lang="en-GB" b="1"/>
              <a:t> </a:t>
            </a:r>
            <a:r>
              <a:rPr lang="en-GB" b="1" err="1"/>
              <a:t>metodologija</a:t>
            </a:r>
            <a:r>
              <a:rPr lang="en-GB" b="1"/>
              <a:t> za </a:t>
            </a:r>
            <a:r>
              <a:rPr lang="en-GB" b="1" err="1"/>
              <a:t>rješenje</a:t>
            </a:r>
            <a:r>
              <a:rPr lang="en-GB" b="1"/>
              <a:t> </a:t>
            </a:r>
            <a:r>
              <a:rPr lang="en-GB" b="1" err="1"/>
              <a:t>problema</a:t>
            </a:r>
            <a:r>
              <a:rPr lang="en-GB" b="1"/>
              <a:t>?</a:t>
            </a:r>
          </a:p>
          <a:p>
            <a:pPr lvl="1"/>
            <a:r>
              <a:rPr lang="en-GB"/>
              <a:t>- u</a:t>
            </a:r>
            <a:r>
              <a:rPr lang="hr-HR" err="1"/>
              <a:t>ključiti</a:t>
            </a:r>
            <a:r>
              <a:rPr lang="hr-HR"/>
              <a:t> rezultat</a:t>
            </a:r>
            <a:r>
              <a:rPr lang="en-GB"/>
              <a:t>e</a:t>
            </a:r>
            <a:r>
              <a:rPr lang="hr-HR"/>
              <a:t> prethodnih projekata, regulatorne zahtjeve i okvir,</a:t>
            </a:r>
            <a:r>
              <a:rPr lang="en-GB"/>
              <a:t> </a:t>
            </a:r>
            <a:r>
              <a:rPr lang="hr-HR"/>
              <a:t>komplementarnost s drugim inicijativama, aktivnostima ili projektima, trenutačnu razinu razvoja tehnologije, metodu, pristup koji se koristi</a:t>
            </a:r>
          </a:p>
          <a:p>
            <a:endParaRPr lang="hr-HR"/>
          </a:p>
          <a:p>
            <a:pPr marL="285750" indent="-285750">
              <a:buFont typeface="Arial" panose="020B0604020202020204" pitchFamily="34" charset="0"/>
              <a:buChar char="•"/>
            </a:pPr>
            <a:r>
              <a:rPr lang="hr-HR" b="1"/>
              <a:t>Opisati predloženo rješenje i usporedba s najsuvremenijim rješenjima </a:t>
            </a:r>
            <a:endParaRPr lang="en-GB" b="1"/>
          </a:p>
          <a:p>
            <a:pPr lvl="1"/>
            <a:r>
              <a:rPr lang="en-GB"/>
              <a:t>-</a:t>
            </a:r>
            <a:r>
              <a:rPr lang="en-GB" b="1"/>
              <a:t> </a:t>
            </a:r>
            <a:r>
              <a:rPr lang="hr-HR"/>
              <a:t>opisati vrijednost/napredak koji će se ostvariti</a:t>
            </a:r>
            <a:r>
              <a:rPr lang="en-GB"/>
              <a:t>. Na koji se </a:t>
            </a:r>
            <a:r>
              <a:rPr lang="hr-HR"/>
              <a:t>način podupire inovativna, najbolja praksa ili upravljački karakter projekta</a:t>
            </a:r>
          </a:p>
          <a:p>
            <a:endParaRPr lang="hr-HR" b="1"/>
          </a:p>
          <a:p>
            <a:pPr marL="285750" indent="-285750">
              <a:buFont typeface="Arial" panose="020B0604020202020204" pitchFamily="34" charset="0"/>
              <a:buChar char="•"/>
            </a:pPr>
            <a:r>
              <a:rPr lang="hr-HR"/>
              <a:t> </a:t>
            </a:r>
            <a:r>
              <a:rPr lang="en-GB"/>
              <a:t>J</a:t>
            </a:r>
            <a:r>
              <a:rPr lang="hr-HR" err="1"/>
              <a:t>asno</a:t>
            </a:r>
            <a:r>
              <a:rPr lang="hr-HR"/>
              <a:t> objašnjena</a:t>
            </a:r>
            <a:r>
              <a:rPr lang="hr-HR" b="1"/>
              <a:t> logična veza između problema, prepreka, ciljeva, predloženih mjera i očekivanih rezultata </a:t>
            </a:r>
            <a:r>
              <a:rPr lang="hr-HR"/>
              <a:t>kao i slijed aktivnosti, metodološki pristup, alat</a:t>
            </a:r>
            <a:r>
              <a:rPr lang="en-GB"/>
              <a:t>e</a:t>
            </a:r>
            <a:r>
              <a:rPr lang="hr-HR"/>
              <a:t> i </a:t>
            </a:r>
            <a:r>
              <a:rPr lang="hr-HR" err="1"/>
              <a:t>tehničk</a:t>
            </a:r>
            <a:r>
              <a:rPr lang="en-GB"/>
              <a:t>e</a:t>
            </a:r>
            <a:r>
              <a:rPr lang="hr-HR"/>
              <a:t> detalje</a:t>
            </a:r>
          </a:p>
        </p:txBody>
      </p:sp>
      <p:pic>
        <p:nvPicPr>
          <p:cNvPr id="6" name="Slika 5">
            <a:extLst>
              <a:ext uri="{FF2B5EF4-FFF2-40B4-BE49-F238E27FC236}">
                <a16:creationId xmlns:a16="http://schemas.microsoft.com/office/drawing/2014/main" id="{C3D91FF4-385A-1F9F-73E0-F6CB998733A4}"/>
              </a:ext>
            </a:extLst>
          </p:cNvPr>
          <p:cNvPicPr>
            <a:picLocks noChangeAspect="1"/>
          </p:cNvPicPr>
          <p:nvPr/>
        </p:nvPicPr>
        <p:blipFill>
          <a:blip r:embed="rId3"/>
          <a:stretch>
            <a:fillRect/>
          </a:stretch>
        </p:blipFill>
        <p:spPr>
          <a:xfrm>
            <a:off x="8752114" y="2428084"/>
            <a:ext cx="3257544" cy="3011419"/>
          </a:xfrm>
          <a:prstGeom prst="rect">
            <a:avLst/>
          </a:prstGeom>
        </p:spPr>
      </p:pic>
    </p:spTree>
    <p:extLst>
      <p:ext uri="{BB962C8B-B14F-4D97-AF65-F5344CB8AC3E}">
        <p14:creationId xmlns:p14="http://schemas.microsoft.com/office/powerpoint/2010/main" val="3619406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b="1">
                <a:solidFill>
                  <a:sysClr val="windowText" lastClr="000000"/>
                </a:solidFill>
                <a:latin typeface="Calibri" panose="020F0502020204030204"/>
              </a:rPr>
              <a:t>Sinergije i upscaling</a:t>
            </a:r>
            <a:endParaRPr lang="en-GB"/>
          </a:p>
        </p:txBody>
      </p:sp>
      <p:sp>
        <p:nvSpPr>
          <p:cNvPr id="4" name="TextBox 3"/>
          <p:cNvSpPr txBox="1"/>
          <p:nvPr/>
        </p:nvSpPr>
        <p:spPr>
          <a:xfrm>
            <a:off x="486887" y="1702116"/>
            <a:ext cx="7510993" cy="5586145"/>
          </a:xfrm>
          <a:prstGeom prst="rect">
            <a:avLst/>
          </a:prstGeom>
          <a:noFill/>
        </p:spPr>
        <p:txBody>
          <a:bodyPr wrap="square" rtlCol="0">
            <a:spAutoFit/>
          </a:bodyPr>
          <a:lstStyle/>
          <a:p>
            <a:pPr marL="285750" indent="-285750">
              <a:buFont typeface="Arial" panose="020B0604020202020204" pitchFamily="34" charset="0"/>
              <a:buChar char="•"/>
            </a:pPr>
            <a:r>
              <a:rPr lang="en-GB" sz="1800" b="1" u="sng" err="1"/>
              <a:t>Sinergije</a:t>
            </a:r>
            <a:r>
              <a:rPr lang="en-GB" sz="1800" u="sng"/>
              <a:t> </a:t>
            </a:r>
            <a:r>
              <a:rPr lang="en-GB" sz="1800"/>
              <a:t>s </a:t>
            </a:r>
            <a:r>
              <a:rPr lang="en-GB" sz="1800" err="1"/>
              <a:t>područjima</a:t>
            </a:r>
            <a:r>
              <a:rPr lang="en-GB" sz="1800"/>
              <a:t> </a:t>
            </a:r>
            <a:r>
              <a:rPr lang="en-GB" sz="1800" err="1"/>
              <a:t>politika</a:t>
            </a:r>
            <a:r>
              <a:rPr lang="en-GB" sz="1800"/>
              <a:t> </a:t>
            </a:r>
            <a:r>
              <a:rPr lang="en-GB" sz="1800" err="1"/>
              <a:t>koja</a:t>
            </a:r>
            <a:r>
              <a:rPr lang="en-GB" sz="1800"/>
              <a:t> </a:t>
            </a:r>
            <a:r>
              <a:rPr lang="en-GB" sz="1800" err="1"/>
              <a:t>nisu</a:t>
            </a:r>
            <a:r>
              <a:rPr lang="en-GB" sz="1800"/>
              <a:t> </a:t>
            </a:r>
            <a:r>
              <a:rPr lang="en-GB" sz="1800" err="1"/>
              <a:t>obuhvaćena</a:t>
            </a:r>
            <a:r>
              <a:rPr lang="en-GB" sz="1800"/>
              <a:t> </a:t>
            </a:r>
            <a:r>
              <a:rPr lang="en-GB" sz="1800" err="1"/>
              <a:t>programom</a:t>
            </a:r>
            <a:r>
              <a:rPr lang="en-GB" sz="1800"/>
              <a:t> LIFE:</a:t>
            </a:r>
          </a:p>
          <a:p>
            <a:pPr marL="742950" lvl="1" indent="-285750">
              <a:lnSpc>
                <a:spcPct val="150000"/>
              </a:lnSpc>
              <a:buFont typeface="Courier New" panose="02070309020205020404" pitchFamily="49" charset="0"/>
              <a:buChar char="o"/>
            </a:pPr>
            <a:r>
              <a:rPr lang="en-GB" sz="1600" err="1"/>
              <a:t>Opišite</a:t>
            </a:r>
            <a:r>
              <a:rPr lang="en-GB" sz="1600"/>
              <a:t> u</a:t>
            </a:r>
            <a:r>
              <a:rPr lang="hr-HR" sz="1600"/>
              <a:t> kojoj mjeri </a:t>
            </a:r>
            <a:r>
              <a:rPr lang="en-GB" sz="1600" err="1"/>
              <a:t>projekt</a:t>
            </a:r>
            <a:r>
              <a:rPr lang="en-GB" sz="1600"/>
              <a:t> </a:t>
            </a:r>
            <a:r>
              <a:rPr lang="hr-HR" sz="1600"/>
              <a:t>pruža </a:t>
            </a:r>
            <a:r>
              <a:rPr lang="hr-HR" sz="1600" b="1"/>
              <a:t>dodatne koristi </a:t>
            </a:r>
            <a:r>
              <a:rPr lang="hr-HR" sz="1600"/>
              <a:t>i </a:t>
            </a:r>
            <a:r>
              <a:rPr lang="hr-HR" sz="1600" b="1"/>
              <a:t>sinergije </a:t>
            </a:r>
            <a:r>
              <a:rPr lang="hr-HR" sz="1600"/>
              <a:t>s </a:t>
            </a:r>
            <a:r>
              <a:rPr lang="hr-HR" sz="1600" u="sng"/>
              <a:t>drugim područjima politika</a:t>
            </a:r>
            <a:r>
              <a:rPr lang="hr-HR" sz="1600"/>
              <a:t> izvan LIFE programa?</a:t>
            </a:r>
          </a:p>
          <a:p>
            <a:pPr marL="742950" lvl="1" indent="-285750">
              <a:lnSpc>
                <a:spcPct val="150000"/>
              </a:lnSpc>
              <a:buFont typeface="Courier New" panose="02070309020205020404" pitchFamily="49" charset="0"/>
              <a:buChar char="o"/>
            </a:pPr>
            <a:r>
              <a:rPr lang="en-GB" sz="1600" err="1"/>
              <a:t>Jasno</a:t>
            </a:r>
            <a:r>
              <a:rPr lang="en-GB" sz="1600"/>
              <a:t> </a:t>
            </a:r>
            <a:r>
              <a:rPr lang="en-GB" sz="1600" err="1"/>
              <a:t>indentificirati</a:t>
            </a:r>
            <a:r>
              <a:rPr lang="en-GB" sz="1600"/>
              <a:t> </a:t>
            </a:r>
            <a:r>
              <a:rPr lang="en-GB" sz="1600" err="1"/>
              <a:t>politike</a:t>
            </a:r>
            <a:r>
              <a:rPr lang="en-GB" sz="1600"/>
              <a:t> </a:t>
            </a:r>
            <a:r>
              <a:rPr lang="en-GB" sz="1600" err="1"/>
              <a:t>koje</a:t>
            </a:r>
            <a:r>
              <a:rPr lang="en-GB" sz="1600"/>
              <a:t> </a:t>
            </a:r>
            <a:r>
              <a:rPr lang="en-GB" sz="1600" err="1"/>
              <a:t>nisu</a:t>
            </a:r>
            <a:r>
              <a:rPr lang="en-GB" sz="1600"/>
              <a:t> </a:t>
            </a:r>
            <a:r>
              <a:rPr lang="en-GB" sz="1600" err="1"/>
              <a:t>obuhvaćene</a:t>
            </a:r>
            <a:r>
              <a:rPr lang="en-GB" sz="1600"/>
              <a:t> LIFE </a:t>
            </a:r>
            <a:r>
              <a:rPr lang="en-GB" sz="1600" err="1"/>
              <a:t>programom</a:t>
            </a:r>
            <a:r>
              <a:rPr lang="en-GB" sz="1600"/>
              <a:t> – </a:t>
            </a:r>
            <a:r>
              <a:rPr lang="hr-HR" sz="1600"/>
              <a:t>„</a:t>
            </a:r>
            <a:r>
              <a:rPr lang="en-GB" sz="1600" b="1"/>
              <a:t>Beyond LIFE</a:t>
            </a:r>
            <a:r>
              <a:rPr lang="hr-HR" sz="1600" b="1"/>
              <a:t>”, </a:t>
            </a:r>
            <a:r>
              <a:rPr lang="en-GB" sz="1600" err="1"/>
              <a:t>npr</a:t>
            </a:r>
            <a:r>
              <a:rPr lang="en-GB" sz="1600"/>
              <a:t>. </a:t>
            </a:r>
            <a:r>
              <a:rPr lang="en-GB" sz="1600" err="1"/>
              <a:t>poljoprivreda</a:t>
            </a:r>
            <a:r>
              <a:rPr lang="en-GB" sz="1600"/>
              <a:t>, </a:t>
            </a:r>
            <a:r>
              <a:rPr lang="en-GB" sz="1600" err="1"/>
              <a:t>zdravlje</a:t>
            </a:r>
            <a:r>
              <a:rPr lang="en-GB" sz="1600"/>
              <a:t>, </a:t>
            </a:r>
            <a:r>
              <a:rPr lang="en-GB" sz="1600" err="1"/>
              <a:t>civilna</a:t>
            </a:r>
            <a:r>
              <a:rPr lang="en-GB" sz="1600"/>
              <a:t> </a:t>
            </a:r>
            <a:r>
              <a:rPr lang="en-GB" sz="1600" err="1"/>
              <a:t>zaštita</a:t>
            </a:r>
            <a:r>
              <a:rPr lang="en-GB" sz="1600"/>
              <a:t>, poslovi </a:t>
            </a:r>
            <a:r>
              <a:rPr lang="en-GB" sz="1600" err="1"/>
              <a:t>i</a:t>
            </a:r>
            <a:r>
              <a:rPr lang="en-GB" sz="1600"/>
              <a:t> </a:t>
            </a:r>
            <a:r>
              <a:rPr lang="en-GB" sz="1600" err="1"/>
              <a:t>poduzetništvo</a:t>
            </a:r>
            <a:r>
              <a:rPr lang="hr-HR" sz="1600"/>
              <a:t> itd.</a:t>
            </a:r>
            <a:endParaRPr lang="en-GB" sz="1600"/>
          </a:p>
          <a:p>
            <a:pPr marL="742950" lvl="1" indent="-285750">
              <a:lnSpc>
                <a:spcPct val="150000"/>
              </a:lnSpc>
              <a:buFont typeface="Courier New" panose="02070309020205020404" pitchFamily="49" charset="0"/>
              <a:buChar char="o"/>
            </a:pPr>
            <a:r>
              <a:rPr lang="en-GB" sz="1600" err="1"/>
              <a:t>Jasno</a:t>
            </a:r>
            <a:r>
              <a:rPr lang="en-GB" sz="1600"/>
              <a:t> </a:t>
            </a:r>
            <a:r>
              <a:rPr lang="en-GB" sz="1600" err="1"/>
              <a:t>navesti</a:t>
            </a:r>
            <a:r>
              <a:rPr lang="en-GB" sz="1600"/>
              <a:t> </a:t>
            </a:r>
            <a:r>
              <a:rPr lang="en-GB" sz="1600" err="1"/>
              <a:t>specifične</a:t>
            </a:r>
            <a:r>
              <a:rPr lang="en-GB" sz="1600"/>
              <a:t> </a:t>
            </a:r>
            <a:r>
              <a:rPr lang="en-GB" sz="1600" err="1"/>
              <a:t>aktivnosti</a:t>
            </a:r>
            <a:r>
              <a:rPr lang="en-GB" sz="1600"/>
              <a:t>, </a:t>
            </a:r>
            <a:r>
              <a:rPr lang="en-GB" sz="1600" err="1"/>
              <a:t>uključujući</a:t>
            </a:r>
            <a:r>
              <a:rPr lang="en-GB" sz="1600"/>
              <a:t> </a:t>
            </a:r>
            <a:r>
              <a:rPr lang="en-GB" sz="1600" err="1"/>
              <a:t>opseg</a:t>
            </a:r>
            <a:r>
              <a:rPr lang="en-GB" sz="1600"/>
              <a:t> </a:t>
            </a:r>
            <a:r>
              <a:rPr lang="en-GB" sz="1600" err="1"/>
              <a:t>i</a:t>
            </a:r>
            <a:r>
              <a:rPr lang="en-GB" sz="1600"/>
              <a:t> </a:t>
            </a:r>
            <a:r>
              <a:rPr lang="en-GB" sz="1600" b="1" err="1"/>
              <a:t>kvantifikaciju</a:t>
            </a:r>
            <a:r>
              <a:rPr lang="en-GB" sz="1600"/>
              <a:t> </a:t>
            </a:r>
            <a:r>
              <a:rPr lang="en-GB" sz="1600" err="1"/>
              <a:t>doprinosa</a:t>
            </a:r>
            <a:r>
              <a:rPr lang="en-GB" sz="1600"/>
              <a:t> </a:t>
            </a:r>
            <a:r>
              <a:rPr lang="en-GB" sz="1600" err="1"/>
              <a:t>područjima</a:t>
            </a:r>
            <a:r>
              <a:rPr lang="en-GB" sz="1600"/>
              <a:t> "</a:t>
            </a:r>
            <a:r>
              <a:rPr lang="en-GB" sz="1600" err="1"/>
              <a:t>drugih</a:t>
            </a:r>
            <a:r>
              <a:rPr lang="en-GB" sz="1600"/>
              <a:t>" </a:t>
            </a:r>
            <a:r>
              <a:rPr lang="en-GB" sz="1600" err="1"/>
              <a:t>politika</a:t>
            </a:r>
            <a:endParaRPr lang="en-GB" sz="1600"/>
          </a:p>
          <a:p>
            <a:pPr marL="742950" lvl="1" indent="-285750">
              <a:lnSpc>
                <a:spcPct val="150000"/>
              </a:lnSpc>
              <a:buFont typeface="Courier New" panose="02070309020205020404" pitchFamily="49" charset="0"/>
              <a:buChar char="o"/>
            </a:pPr>
            <a:r>
              <a:rPr lang="hr-HR" sz="1600">
                <a:effectLst/>
                <a:latin typeface="Calibri" panose="020F0502020204030204" pitchFamily="34" charset="0"/>
                <a:ea typeface="Calibri" panose="020F0502020204030204" pitchFamily="34" charset="0"/>
              </a:rPr>
              <a:t>Ako je moguće, kvantificirajte doprinos</a:t>
            </a:r>
            <a:endParaRPr lang="en-GB" sz="1600">
              <a:solidFill>
                <a:schemeClr val="accent5">
                  <a:lumMod val="50000"/>
                </a:schemeClr>
              </a:solidFill>
            </a:endParaRPr>
          </a:p>
          <a:p>
            <a:pPr marL="285750" indent="-285750">
              <a:buFont typeface="Arial" panose="020B0604020202020204" pitchFamily="34" charset="0"/>
              <a:buChar char="•"/>
            </a:pPr>
            <a:endParaRPr lang="en-GB">
              <a:solidFill>
                <a:schemeClr val="accent5">
                  <a:lumMod val="50000"/>
                </a:schemeClr>
              </a:solidFill>
            </a:endParaRPr>
          </a:p>
          <a:p>
            <a:pPr marL="285750" indent="-285750">
              <a:buFont typeface="Arial" panose="020B0604020202020204" pitchFamily="34" charset="0"/>
              <a:buChar char="•"/>
            </a:pPr>
            <a:r>
              <a:rPr kumimoji="0" lang="en-US" sz="1800" b="1" i="0" u="none" strike="noStrike" cap="none" spc="0" normalizeH="0" baseline="0" noProof="0" err="1">
                <a:ln>
                  <a:noFill/>
                </a:ln>
                <a:solidFill>
                  <a:schemeClr val="tx1"/>
                </a:solidFill>
                <a:effectLst/>
                <a:uLnTx/>
                <a:uFillTx/>
              </a:rPr>
              <a:t>Nadogradnja</a:t>
            </a:r>
            <a:r>
              <a:rPr kumimoji="0" lang="en-US" sz="1800" b="1" i="0" u="none" strike="noStrike" cap="none" spc="0" normalizeH="0" baseline="0" noProof="0">
                <a:ln>
                  <a:noFill/>
                </a:ln>
                <a:solidFill>
                  <a:schemeClr val="tx1"/>
                </a:solidFill>
                <a:effectLst/>
                <a:uLnTx/>
                <a:uFillTx/>
              </a:rPr>
              <a:t> </a:t>
            </a:r>
            <a:r>
              <a:rPr kumimoji="0" lang="en-US" sz="1800" b="1" i="0" u="none" strike="noStrike" cap="none" spc="0" normalizeH="0" baseline="0" noProof="0" err="1">
                <a:ln>
                  <a:noFill/>
                </a:ln>
                <a:solidFill>
                  <a:schemeClr val="tx1"/>
                </a:solidFill>
                <a:effectLst/>
                <a:uLnTx/>
                <a:uFillTx/>
              </a:rPr>
              <a:t>na</a:t>
            </a:r>
            <a:r>
              <a:rPr kumimoji="0" lang="en-US" sz="1800" b="1" i="0" u="none" strike="noStrike" cap="none" spc="0" normalizeH="0" baseline="0" noProof="0">
                <a:ln>
                  <a:noFill/>
                </a:ln>
                <a:solidFill>
                  <a:schemeClr val="tx1"/>
                </a:solidFill>
                <a:effectLst/>
                <a:uLnTx/>
                <a:uFillTx/>
              </a:rPr>
              <a:t> </a:t>
            </a:r>
            <a:r>
              <a:rPr lang="en-US" sz="1800" b="1" err="1">
                <a:solidFill>
                  <a:schemeClr val="tx1"/>
                </a:solidFill>
              </a:rPr>
              <a:t>prijašnje</a:t>
            </a:r>
            <a:r>
              <a:rPr kumimoji="0" lang="en-US" sz="1800" b="1" i="0" u="none" strike="noStrike" cap="none" spc="0" normalizeH="0" baseline="0" noProof="0">
                <a:ln>
                  <a:noFill/>
                </a:ln>
                <a:solidFill>
                  <a:schemeClr val="tx1"/>
                </a:solidFill>
                <a:effectLst/>
                <a:uLnTx/>
                <a:uFillTx/>
              </a:rPr>
              <a:t> EU </a:t>
            </a:r>
            <a:r>
              <a:rPr kumimoji="0" lang="en-US" sz="1800" b="1" i="0" u="none" strike="noStrike" cap="none" spc="0" normalizeH="0" baseline="0" noProof="0" err="1">
                <a:ln>
                  <a:noFill/>
                </a:ln>
                <a:solidFill>
                  <a:schemeClr val="tx1"/>
                </a:solidFill>
                <a:effectLst/>
                <a:uLnTx/>
                <a:uFillTx/>
              </a:rPr>
              <a:t>projekte</a:t>
            </a:r>
            <a:r>
              <a:rPr kumimoji="0" lang="en-US" sz="1800" b="1" i="0" u="none" strike="noStrike" cap="none" spc="0" normalizeH="0" baseline="0" noProof="0">
                <a:ln>
                  <a:noFill/>
                </a:ln>
                <a:solidFill>
                  <a:schemeClr val="tx1"/>
                </a:solidFill>
                <a:effectLst/>
                <a:uLnTx/>
                <a:uFillTx/>
              </a:rPr>
              <a:t> (upscaling) </a:t>
            </a:r>
          </a:p>
          <a:p>
            <a:pPr marL="742950" lvl="1" indent="-285750">
              <a:buFont typeface="Courier New" panose="02070309020205020404" pitchFamily="49" charset="0"/>
              <a:buChar char="o"/>
            </a:pPr>
            <a:endParaRPr lang="hr-HR" sz="1600"/>
          </a:p>
          <a:p>
            <a:pPr marL="742950" lvl="1" indent="-285750">
              <a:buFont typeface="Courier New" panose="02070309020205020404" pitchFamily="49" charset="0"/>
              <a:buChar char="o"/>
            </a:pPr>
            <a:r>
              <a:rPr lang="en-US" sz="1600" err="1"/>
              <a:t>Objasnite</a:t>
            </a:r>
            <a:r>
              <a:rPr lang="en-US" sz="1600"/>
              <a:t> </a:t>
            </a:r>
            <a:r>
              <a:rPr lang="en-US" sz="1600" err="1"/>
              <a:t>nadovezuje</a:t>
            </a:r>
            <a:r>
              <a:rPr lang="en-US" sz="1600"/>
              <a:t> li se </a:t>
            </a:r>
            <a:r>
              <a:rPr lang="en-US" sz="1600" err="1"/>
              <a:t>i</a:t>
            </a:r>
            <a:r>
              <a:rPr lang="en-US" sz="1600"/>
              <a:t> </a:t>
            </a:r>
            <a:r>
              <a:rPr lang="en-US" sz="1600" err="1"/>
              <a:t>na</a:t>
            </a:r>
            <a:r>
              <a:rPr lang="en-US" sz="1600"/>
              <a:t> koji </a:t>
            </a:r>
            <a:r>
              <a:rPr lang="en-US" sz="1600" err="1"/>
              <a:t>način</a:t>
            </a:r>
            <a:r>
              <a:rPr lang="en-US" sz="1600"/>
              <a:t> </a:t>
            </a:r>
            <a:r>
              <a:rPr lang="en-US" sz="1600" err="1"/>
              <a:t>prijedlog</a:t>
            </a:r>
            <a:r>
              <a:rPr lang="en-US" sz="1600"/>
              <a:t> </a:t>
            </a:r>
            <a:r>
              <a:rPr lang="en-US" sz="1600" err="1"/>
              <a:t>na</a:t>
            </a:r>
            <a:r>
              <a:rPr lang="en-US" sz="1600"/>
              <a:t> </a:t>
            </a:r>
            <a:r>
              <a:rPr lang="en-US" sz="1600" err="1"/>
              <a:t>rezultate</a:t>
            </a:r>
            <a:r>
              <a:rPr lang="en-US" sz="1600"/>
              <a:t> </a:t>
            </a:r>
            <a:r>
              <a:rPr lang="en-US" sz="1600" err="1"/>
              <a:t>drugih</a:t>
            </a:r>
            <a:r>
              <a:rPr lang="en-US" sz="1600"/>
              <a:t> 	</a:t>
            </a:r>
            <a:r>
              <a:rPr lang="en-US" sz="1600" err="1"/>
              <a:t>projekata</a:t>
            </a:r>
            <a:r>
              <a:rPr lang="en-US" sz="1600"/>
              <a:t> </a:t>
            </a:r>
            <a:r>
              <a:rPr lang="en-US" sz="1600" err="1"/>
              <a:t>financiranih</a:t>
            </a:r>
            <a:r>
              <a:rPr lang="en-US" sz="1600"/>
              <a:t> od </a:t>
            </a:r>
            <a:r>
              <a:rPr lang="en-US" sz="1600" err="1"/>
              <a:t>strane</a:t>
            </a:r>
            <a:r>
              <a:rPr lang="en-US" sz="1600"/>
              <a:t> EU </a:t>
            </a:r>
            <a:r>
              <a:rPr lang="en-US" sz="1600" err="1"/>
              <a:t>ili</a:t>
            </a:r>
            <a:r>
              <a:rPr lang="en-US" sz="1600"/>
              <a:t> </a:t>
            </a:r>
            <a:r>
              <a:rPr lang="en-US" sz="1600" err="1"/>
              <a:t>ih</a:t>
            </a:r>
            <a:r>
              <a:rPr lang="en-US" sz="1600"/>
              <a:t> </a:t>
            </a:r>
            <a:r>
              <a:rPr lang="en-US" sz="1600" err="1"/>
              <a:t>nadograđuje</a:t>
            </a:r>
            <a:endParaRPr lang="en-US" sz="1600"/>
          </a:p>
          <a:p>
            <a:endParaRPr kumimoji="0" lang="en-US" sz="1800" i="0" u="none" strike="noStrike" cap="none" spc="0" normalizeH="0" baseline="0" noProof="0">
              <a:ln>
                <a:noFill/>
              </a:ln>
              <a:solidFill>
                <a:schemeClr val="tx1"/>
              </a:solidFill>
              <a:effectLst/>
              <a:uLnTx/>
              <a:uFillTx/>
            </a:endParaRPr>
          </a:p>
          <a:p>
            <a:pPr marL="285750" indent="-285750">
              <a:buFont typeface="Arial" panose="020B0604020202020204" pitchFamily="34" charset="0"/>
              <a:buChar char="•"/>
            </a:pPr>
            <a:endParaRPr lang="en-GB">
              <a:solidFill>
                <a:schemeClr val="accent5">
                  <a:lumMod val="50000"/>
                </a:schemeClr>
              </a:solidFill>
            </a:endParaRPr>
          </a:p>
          <a:p>
            <a:endParaRPr lang="en-GB">
              <a:solidFill>
                <a:schemeClr val="accent5">
                  <a:lumMod val="50000"/>
                </a:schemeClr>
              </a:solidFill>
            </a:endParaRPr>
          </a:p>
          <a:p>
            <a:endParaRPr lang="en-GB"/>
          </a:p>
          <a:p>
            <a:endParaRPr lang="en-GB"/>
          </a:p>
        </p:txBody>
      </p:sp>
      <p:pic>
        <p:nvPicPr>
          <p:cNvPr id="6" name="Slika 5">
            <a:extLst>
              <a:ext uri="{FF2B5EF4-FFF2-40B4-BE49-F238E27FC236}">
                <a16:creationId xmlns:a16="http://schemas.microsoft.com/office/drawing/2014/main" id="{24357B43-BA5D-7556-5F10-554D3EB74F78}"/>
              </a:ext>
            </a:extLst>
          </p:cNvPr>
          <p:cNvPicPr>
            <a:picLocks noChangeAspect="1"/>
          </p:cNvPicPr>
          <p:nvPr/>
        </p:nvPicPr>
        <p:blipFill>
          <a:blip r:embed="rId3"/>
          <a:stretch>
            <a:fillRect/>
          </a:stretch>
        </p:blipFill>
        <p:spPr>
          <a:xfrm>
            <a:off x="7997880" y="2268187"/>
            <a:ext cx="4030226" cy="3252623"/>
          </a:xfrm>
          <a:prstGeom prst="rect">
            <a:avLst/>
          </a:prstGeom>
        </p:spPr>
      </p:pic>
    </p:spTree>
    <p:extLst>
      <p:ext uri="{BB962C8B-B14F-4D97-AF65-F5344CB8AC3E}">
        <p14:creationId xmlns:p14="http://schemas.microsoft.com/office/powerpoint/2010/main" val="28859725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113507" y="18080"/>
            <a:ext cx="8023814" cy="980532"/>
          </a:xfrm>
        </p:spPr>
        <p:txBody>
          <a:bodyPr vert="horz" lIns="91440" tIns="45720" rIns="91440" bIns="45720" rtlCol="0" anchor="b">
            <a:normAutofit/>
          </a:bodyPr>
          <a:lstStyle/>
          <a:p>
            <a:r>
              <a:rPr lang="en-US" sz="3800" b="1" kern="1200" err="1">
                <a:solidFill>
                  <a:schemeClr val="tx1"/>
                </a:solidFill>
                <a:latin typeface="+mj-lt"/>
                <a:ea typeface="+mj-ea"/>
                <a:cs typeface="+mj-cs"/>
              </a:rPr>
              <a:t>Kriteriji</a:t>
            </a:r>
            <a:r>
              <a:rPr lang="en-US" sz="3800" b="1" kern="1200">
                <a:solidFill>
                  <a:schemeClr val="tx1"/>
                </a:solidFill>
                <a:latin typeface="+mj-lt"/>
                <a:ea typeface="+mj-ea"/>
                <a:cs typeface="+mj-cs"/>
              </a:rPr>
              <a:t> </a:t>
            </a:r>
            <a:r>
              <a:rPr lang="en-US" sz="3800" b="1" kern="1200" err="1">
                <a:solidFill>
                  <a:schemeClr val="tx1"/>
                </a:solidFill>
                <a:latin typeface="+mj-lt"/>
                <a:ea typeface="+mj-ea"/>
                <a:cs typeface="+mj-cs"/>
              </a:rPr>
              <a:t>ocjenjivanja</a:t>
            </a:r>
            <a:r>
              <a:rPr lang="en-US" sz="3800" b="1" kern="1200">
                <a:solidFill>
                  <a:schemeClr val="tx1"/>
                </a:solidFill>
                <a:latin typeface="+mj-lt"/>
                <a:ea typeface="+mj-ea"/>
                <a:cs typeface="+mj-cs"/>
              </a:rPr>
              <a:t>: </a:t>
            </a:r>
            <a:r>
              <a:rPr lang="en-US" sz="3800" b="1" kern="1200" err="1">
                <a:solidFill>
                  <a:schemeClr val="tx1"/>
                </a:solidFill>
                <a:latin typeface="+mj-lt"/>
                <a:ea typeface="+mj-ea"/>
                <a:cs typeface="+mj-cs"/>
              </a:rPr>
              <a:t>Kvaliteta</a:t>
            </a:r>
            <a:r>
              <a:rPr lang="en-US" sz="3800" b="1" kern="1200">
                <a:solidFill>
                  <a:schemeClr val="tx1"/>
                </a:solidFill>
                <a:latin typeface="+mj-lt"/>
                <a:ea typeface="+mj-ea"/>
                <a:cs typeface="+mj-cs"/>
              </a:rPr>
              <a:t>  (0-20)</a:t>
            </a:r>
          </a:p>
        </p:txBody>
      </p:sp>
      <p:sp>
        <p:nvSpPr>
          <p:cNvPr id="4" name="Content Placeholder 2"/>
          <p:cNvSpPr txBox="1">
            <a:spLocks/>
          </p:cNvSpPr>
          <p:nvPr/>
        </p:nvSpPr>
        <p:spPr>
          <a:xfrm>
            <a:off x="197302" y="1234440"/>
            <a:ext cx="5117647" cy="4643028"/>
          </a:xfrm>
          <a:prstGeom prst="rect">
            <a:avLst/>
          </a:prstGeom>
        </p:spPr>
        <p:txBody>
          <a:bodyPr vert="horz" lIns="91440" tIns="45720" rIns="91440" bIns="45720" rtlCol="0" anchor="t">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749808" marR="0" lvl="1" indent="-228600" fontAlgn="auto">
              <a:spcBef>
                <a:spcPts val="200"/>
              </a:spcBef>
              <a:spcAft>
                <a:spcPts val="400"/>
              </a:spcAft>
              <a:buClr>
                <a:srgbClr val="99CB38"/>
              </a:buClr>
              <a:buSzTx/>
              <a:buFont typeface="Arial" panose="020B0604020202020204" pitchFamily="34" charset="0"/>
              <a:buChar char="•"/>
              <a:tabLst/>
              <a:defRPr/>
            </a:pPr>
            <a:r>
              <a:rPr kumimoji="0" lang="en-US" sz="2400" b="1" i="0" u="none" strike="noStrike" cap="none" spc="0" normalizeH="0" baseline="0" noProof="0">
                <a:ln>
                  <a:noFill/>
                </a:ln>
                <a:solidFill>
                  <a:schemeClr val="tx1"/>
                </a:solidFill>
                <a:effectLst/>
                <a:uLnTx/>
                <a:uFillTx/>
              </a:rPr>
              <a:t>Plan rada</a:t>
            </a:r>
          </a:p>
          <a:p>
            <a:pPr marL="749808" marR="0" lvl="1" indent="-228600" fontAlgn="auto">
              <a:spcBef>
                <a:spcPts val="200"/>
              </a:spcBef>
              <a:spcAft>
                <a:spcPts val="400"/>
              </a:spcAft>
              <a:buClr>
                <a:srgbClr val="99CB38"/>
              </a:buClr>
              <a:buSzTx/>
              <a:buFont typeface="Arial" panose="020B0604020202020204" pitchFamily="34" charset="0"/>
              <a:buChar char="•"/>
              <a:tabLst/>
              <a:defRPr/>
            </a:pPr>
            <a:r>
              <a:rPr kumimoji="0" lang="en-US" sz="2400" b="0" i="0" u="none" strike="noStrike" cap="none" spc="0" normalizeH="0" baseline="0" noProof="0" err="1">
                <a:ln>
                  <a:noFill/>
                </a:ln>
                <a:solidFill>
                  <a:schemeClr val="tx1"/>
                </a:solidFill>
                <a:effectLst/>
                <a:uLnTx/>
                <a:uFillTx/>
              </a:rPr>
              <a:t>Radni</a:t>
            </a:r>
            <a:r>
              <a:rPr kumimoji="0" lang="en-US" sz="2400" b="0" i="0" u="none" strike="noStrike" cap="none" spc="0" normalizeH="0" baseline="0" noProof="0">
                <a:ln>
                  <a:noFill/>
                </a:ln>
                <a:solidFill>
                  <a:schemeClr val="tx1"/>
                </a:solidFill>
                <a:effectLst/>
                <a:uLnTx/>
                <a:uFillTx/>
              </a:rPr>
              <a:t> </a:t>
            </a:r>
            <a:r>
              <a:rPr kumimoji="0" lang="hr-HR" sz="2400" b="0" i="0" u="none" strike="noStrike" cap="none" spc="0" normalizeH="0" baseline="0" noProof="0">
                <a:ln>
                  <a:noFill/>
                </a:ln>
                <a:solidFill>
                  <a:schemeClr val="tx1"/>
                </a:solidFill>
                <a:effectLst/>
                <a:uLnTx/>
                <a:uFillTx/>
              </a:rPr>
              <a:t>paketi (WP)</a:t>
            </a:r>
            <a:r>
              <a:rPr kumimoji="0" lang="en-US" sz="2400" b="0" i="0" u="none" strike="noStrike" cap="none" spc="0" normalizeH="0" baseline="0" noProof="0">
                <a:ln>
                  <a:noFill/>
                </a:ln>
                <a:solidFill>
                  <a:schemeClr val="tx1"/>
                </a:solidFill>
                <a:effectLst/>
                <a:uLnTx/>
                <a:uFillTx/>
              </a:rPr>
              <a:t> </a:t>
            </a:r>
            <a:r>
              <a:rPr kumimoji="0" lang="en-US" sz="2400" b="0" i="0" u="none" strike="noStrike" cap="none" spc="0" normalizeH="0" baseline="0" noProof="0" err="1">
                <a:ln>
                  <a:noFill/>
                </a:ln>
                <a:solidFill>
                  <a:schemeClr val="tx1"/>
                </a:solidFill>
                <a:effectLst/>
                <a:uLnTx/>
                <a:uFillTx/>
              </a:rPr>
              <a:t>i</a:t>
            </a:r>
            <a:r>
              <a:rPr kumimoji="0" lang="en-US" sz="2400" b="0" i="0" u="none" strike="noStrike" cap="none" spc="0" normalizeH="0" baseline="0" noProof="0">
                <a:ln>
                  <a:noFill/>
                </a:ln>
                <a:solidFill>
                  <a:schemeClr val="tx1"/>
                </a:solidFill>
                <a:effectLst/>
                <a:uLnTx/>
                <a:uFillTx/>
              </a:rPr>
              <a:t> </a:t>
            </a:r>
            <a:r>
              <a:rPr kumimoji="0" lang="en-US" sz="2400" b="0" i="0" u="none" strike="noStrike" cap="none" spc="0" normalizeH="0" baseline="0" noProof="0" err="1">
                <a:ln>
                  <a:noFill/>
                </a:ln>
                <a:solidFill>
                  <a:schemeClr val="tx1"/>
                </a:solidFill>
                <a:effectLst/>
                <a:uLnTx/>
                <a:uFillTx/>
              </a:rPr>
              <a:t>aktivnosti</a:t>
            </a:r>
            <a:endParaRPr kumimoji="0" lang="en-US" sz="2400" b="0" i="0" u="none" strike="noStrike" cap="none" spc="0" normalizeH="0" baseline="0" noProof="0">
              <a:ln>
                <a:noFill/>
              </a:ln>
              <a:solidFill>
                <a:schemeClr val="tx1"/>
              </a:solidFill>
              <a:effectLst/>
              <a:uLnTx/>
              <a:uFillTx/>
            </a:endParaRPr>
          </a:p>
          <a:p>
            <a:pPr marL="1046988" marR="0" lvl="2" indent="-342900" fontAlgn="auto">
              <a:spcBef>
                <a:spcPts val="200"/>
              </a:spcBef>
              <a:spcAft>
                <a:spcPts val="400"/>
              </a:spcAft>
              <a:buClr>
                <a:srgbClr val="99CB38"/>
              </a:buClr>
              <a:buSzTx/>
              <a:buFont typeface="Courier New" panose="02070309020205020404" pitchFamily="49" charset="0"/>
              <a:buChar char="o"/>
              <a:tabLst/>
              <a:defRPr/>
            </a:pPr>
            <a:r>
              <a:rPr kumimoji="0" lang="en-US" sz="2400" b="0" i="0" u="none" strike="noStrike" cap="none" spc="0" normalizeH="0" baseline="0" noProof="0" err="1">
                <a:ln>
                  <a:noFill/>
                </a:ln>
                <a:solidFill>
                  <a:schemeClr val="tx1"/>
                </a:solidFill>
                <a:effectLst/>
                <a:uLnTx/>
                <a:uFillTx/>
              </a:rPr>
              <a:t>Ciljevi</a:t>
            </a:r>
            <a:r>
              <a:rPr kumimoji="0" lang="en-US" sz="2400" b="0" i="0" u="none" strike="noStrike" cap="none" spc="0" normalizeH="0" baseline="0" noProof="0">
                <a:ln>
                  <a:noFill/>
                </a:ln>
                <a:solidFill>
                  <a:schemeClr val="tx1"/>
                </a:solidFill>
                <a:effectLst/>
                <a:uLnTx/>
                <a:uFillTx/>
              </a:rPr>
              <a:t> </a:t>
            </a:r>
            <a:r>
              <a:rPr kumimoji="0" lang="en-US" sz="2400" b="0" i="0" u="none" strike="noStrike" cap="none" spc="0" normalizeH="0" baseline="0" noProof="0" err="1">
                <a:ln>
                  <a:noFill/>
                </a:ln>
                <a:solidFill>
                  <a:schemeClr val="tx1"/>
                </a:solidFill>
                <a:effectLst/>
                <a:uLnTx/>
                <a:uFillTx/>
              </a:rPr>
              <a:t>i</a:t>
            </a:r>
            <a:r>
              <a:rPr kumimoji="0" lang="en-US" sz="2400" b="0" i="0" u="none" strike="noStrike" cap="none" spc="0" normalizeH="0" baseline="0" noProof="0">
                <a:ln>
                  <a:noFill/>
                </a:ln>
                <a:solidFill>
                  <a:schemeClr val="tx1"/>
                </a:solidFill>
                <a:effectLst/>
                <a:uLnTx/>
                <a:uFillTx/>
              </a:rPr>
              <a:t> </a:t>
            </a:r>
            <a:r>
              <a:rPr kumimoji="0" lang="en-US" sz="2400" b="0" i="0" u="none" strike="noStrike" cap="none" spc="0" normalizeH="0" baseline="0" noProof="0" err="1">
                <a:ln>
                  <a:noFill/>
                </a:ln>
                <a:solidFill>
                  <a:schemeClr val="tx1"/>
                </a:solidFill>
                <a:effectLst/>
                <a:uLnTx/>
                <a:uFillTx/>
              </a:rPr>
              <a:t>rezultati</a:t>
            </a:r>
            <a:endParaRPr kumimoji="0" lang="en-US" sz="2400" b="0" i="0" u="none" strike="noStrike" cap="none" spc="0" normalizeH="0" baseline="0" noProof="0">
              <a:ln>
                <a:noFill/>
              </a:ln>
              <a:solidFill>
                <a:schemeClr val="tx1"/>
              </a:solidFill>
              <a:effectLst/>
              <a:uLnTx/>
              <a:uFillTx/>
            </a:endParaRPr>
          </a:p>
          <a:p>
            <a:pPr marL="1046988" marR="0" lvl="2" indent="-342900" fontAlgn="auto">
              <a:spcBef>
                <a:spcPts val="200"/>
              </a:spcBef>
              <a:spcAft>
                <a:spcPts val="400"/>
              </a:spcAft>
              <a:buClr>
                <a:srgbClr val="99CB38"/>
              </a:buClr>
              <a:buSzTx/>
              <a:buFont typeface="Courier New" panose="02070309020205020404" pitchFamily="49" charset="0"/>
              <a:buChar char="o"/>
              <a:tabLst/>
              <a:defRPr/>
            </a:pPr>
            <a:r>
              <a:rPr kumimoji="0" lang="en-US" sz="2400" b="0" i="0" u="none" strike="noStrike" cap="none" spc="0" normalizeH="0" baseline="0" noProof="0" err="1">
                <a:ln>
                  <a:noFill/>
                </a:ln>
                <a:solidFill>
                  <a:schemeClr val="tx1"/>
                </a:solidFill>
                <a:effectLst/>
                <a:uLnTx/>
                <a:uFillTx/>
              </a:rPr>
              <a:t>Aktivnosti</a:t>
            </a:r>
            <a:r>
              <a:rPr kumimoji="0" lang="en-US" sz="2400" b="0" i="0" u="none" strike="noStrike" cap="none" spc="0" normalizeH="0" baseline="0" noProof="0">
                <a:ln>
                  <a:noFill/>
                </a:ln>
                <a:solidFill>
                  <a:schemeClr val="tx1"/>
                </a:solidFill>
                <a:effectLst/>
                <a:uLnTx/>
                <a:uFillTx/>
              </a:rPr>
              <a:t> </a:t>
            </a:r>
            <a:r>
              <a:rPr kumimoji="0" lang="en-US" sz="2400" b="0" i="0" u="none" strike="noStrike" cap="none" spc="0" normalizeH="0" baseline="0" noProof="0" err="1">
                <a:ln>
                  <a:noFill/>
                </a:ln>
                <a:solidFill>
                  <a:schemeClr val="tx1"/>
                </a:solidFill>
                <a:effectLst/>
                <a:uLnTx/>
                <a:uFillTx/>
              </a:rPr>
              <a:t>i</a:t>
            </a:r>
            <a:r>
              <a:rPr kumimoji="0" lang="en-US" sz="2400" b="0" i="0" u="none" strike="noStrike" cap="none" spc="0" normalizeH="0" baseline="0" noProof="0">
                <a:ln>
                  <a:noFill/>
                </a:ln>
                <a:solidFill>
                  <a:schemeClr val="tx1"/>
                </a:solidFill>
                <a:effectLst/>
                <a:uLnTx/>
                <a:uFillTx/>
              </a:rPr>
              <a:t> </a:t>
            </a:r>
            <a:r>
              <a:rPr kumimoji="0" lang="en-US" sz="2400" b="0" i="0" u="none" strike="noStrike" cap="none" spc="0" normalizeH="0" baseline="0" noProof="0" err="1">
                <a:ln>
                  <a:noFill/>
                </a:ln>
                <a:solidFill>
                  <a:schemeClr val="tx1"/>
                </a:solidFill>
                <a:effectLst/>
                <a:uLnTx/>
                <a:uFillTx/>
              </a:rPr>
              <a:t>zadaci</a:t>
            </a:r>
            <a:endParaRPr kumimoji="0" lang="en-US" sz="2400" b="0" i="0" u="none" strike="noStrike" cap="none" spc="0" normalizeH="0" baseline="0" noProof="0">
              <a:ln>
                <a:noFill/>
              </a:ln>
              <a:solidFill>
                <a:schemeClr val="tx1"/>
              </a:solidFill>
              <a:effectLst/>
              <a:uLnTx/>
              <a:uFillTx/>
            </a:endParaRPr>
          </a:p>
          <a:p>
            <a:pPr marL="1046988" marR="0" lvl="2" indent="-342900" fontAlgn="auto">
              <a:spcBef>
                <a:spcPts val="200"/>
              </a:spcBef>
              <a:spcAft>
                <a:spcPts val="400"/>
              </a:spcAft>
              <a:buClr>
                <a:srgbClr val="99CB38"/>
              </a:buClr>
              <a:buSzTx/>
              <a:buFont typeface="Courier New" panose="02070309020205020404" pitchFamily="49" charset="0"/>
              <a:buChar char="o"/>
              <a:tabLst/>
              <a:defRPr/>
            </a:pPr>
            <a:r>
              <a:rPr kumimoji="0" lang="en-US" sz="2400" b="0" i="0" u="none" strike="noStrike" cap="none" spc="0" normalizeH="0" baseline="0" noProof="0" err="1">
                <a:ln>
                  <a:noFill/>
                </a:ln>
                <a:solidFill>
                  <a:schemeClr val="tx1"/>
                </a:solidFill>
                <a:effectLst/>
                <a:uLnTx/>
                <a:uFillTx/>
              </a:rPr>
              <a:t>Prepreke</a:t>
            </a:r>
            <a:r>
              <a:rPr kumimoji="0" lang="en-US" sz="2400" b="0" i="0" u="none" strike="noStrike" cap="none" spc="0" normalizeH="0" baseline="0" noProof="0">
                <a:ln>
                  <a:noFill/>
                </a:ln>
                <a:solidFill>
                  <a:schemeClr val="tx1"/>
                </a:solidFill>
                <a:effectLst/>
                <a:uLnTx/>
                <a:uFillTx/>
              </a:rPr>
              <a:t> </a:t>
            </a:r>
            <a:r>
              <a:rPr kumimoji="0" lang="en-US" sz="2400" b="0" i="0" u="none" strike="noStrike" cap="none" spc="0" normalizeH="0" baseline="0" noProof="0" err="1">
                <a:ln>
                  <a:noFill/>
                </a:ln>
                <a:solidFill>
                  <a:schemeClr val="tx1"/>
                </a:solidFill>
                <a:effectLst/>
                <a:uLnTx/>
                <a:uFillTx/>
              </a:rPr>
              <a:t>i</a:t>
            </a:r>
            <a:r>
              <a:rPr kumimoji="0" lang="en-US" sz="2400" b="0" i="0" u="none" strike="noStrike" cap="none" spc="0" normalizeH="0" baseline="0" noProof="0">
                <a:ln>
                  <a:noFill/>
                </a:ln>
                <a:solidFill>
                  <a:schemeClr val="tx1"/>
                </a:solidFill>
                <a:effectLst/>
                <a:uLnTx/>
                <a:uFillTx/>
              </a:rPr>
              <a:t> </a:t>
            </a:r>
            <a:r>
              <a:rPr kumimoji="0" lang="en-US" sz="2400" b="0" i="0" u="none" strike="noStrike" cap="none" spc="0" normalizeH="0" baseline="0" noProof="0" err="1">
                <a:ln>
                  <a:noFill/>
                </a:ln>
                <a:solidFill>
                  <a:schemeClr val="tx1"/>
                </a:solidFill>
                <a:effectLst/>
                <a:uLnTx/>
                <a:uFillTx/>
              </a:rPr>
              <a:t>rezultati</a:t>
            </a:r>
            <a:endParaRPr lang="hr-HR" sz="2400">
              <a:solidFill>
                <a:schemeClr val="tx1"/>
              </a:solidFill>
            </a:endParaRPr>
          </a:p>
          <a:p>
            <a:pPr marL="1046988" marR="0" lvl="2" indent="-342900" fontAlgn="auto">
              <a:spcBef>
                <a:spcPts val="200"/>
              </a:spcBef>
              <a:spcAft>
                <a:spcPts val="400"/>
              </a:spcAft>
              <a:buClr>
                <a:srgbClr val="99CB38"/>
              </a:buClr>
              <a:buSzTx/>
              <a:buFont typeface="Courier New" panose="02070309020205020404" pitchFamily="49" charset="0"/>
              <a:buChar char="o"/>
              <a:tabLst/>
              <a:defRPr/>
            </a:pPr>
            <a:r>
              <a:rPr kumimoji="0" lang="en-US" sz="2400" b="0" i="0" u="none" strike="noStrike" cap="none" spc="0" normalizeH="0" baseline="0" noProof="0" err="1">
                <a:ln>
                  <a:noFill/>
                </a:ln>
                <a:solidFill>
                  <a:schemeClr val="tx1"/>
                </a:solidFill>
                <a:effectLst/>
                <a:uLnTx/>
                <a:uFillTx/>
              </a:rPr>
              <a:t>Raspored</a:t>
            </a:r>
            <a:r>
              <a:rPr kumimoji="0" lang="en-US" sz="2400" b="0" i="0" u="none" strike="noStrike" cap="none" spc="0" normalizeH="0" baseline="0" noProof="0">
                <a:ln>
                  <a:noFill/>
                </a:ln>
                <a:solidFill>
                  <a:schemeClr val="tx1"/>
                </a:solidFill>
                <a:effectLst/>
                <a:uLnTx/>
                <a:uFillTx/>
              </a:rPr>
              <a:t> </a:t>
            </a:r>
            <a:r>
              <a:rPr kumimoji="0" lang="hr-HR" sz="2400" b="0" i="0" u="none" strike="noStrike" cap="none" spc="0" normalizeH="0" baseline="0" noProof="0">
                <a:ln>
                  <a:noFill/>
                </a:ln>
                <a:solidFill>
                  <a:schemeClr val="tx1"/>
                </a:solidFill>
                <a:effectLst/>
                <a:uLnTx/>
                <a:uFillTx/>
              </a:rPr>
              <a:t>rada na projektu</a:t>
            </a:r>
          </a:p>
          <a:p>
            <a:pPr marL="864108" lvl="1" indent="-342900">
              <a:buClr>
                <a:srgbClr val="99CB38"/>
              </a:buClr>
              <a:buFont typeface="Arial" panose="020B0604020202020204" pitchFamily="34" charset="0"/>
              <a:buChar char="•"/>
              <a:defRPr/>
            </a:pPr>
            <a:r>
              <a:rPr lang="en-US" sz="2400" err="1">
                <a:solidFill>
                  <a:schemeClr val="tx1"/>
                </a:solidFill>
              </a:rPr>
              <a:t>Doprinost</a:t>
            </a:r>
            <a:r>
              <a:rPr lang="en-US" sz="2400">
                <a:solidFill>
                  <a:schemeClr val="tx1"/>
                </a:solidFill>
              </a:rPr>
              <a:t> </a:t>
            </a:r>
            <a:r>
              <a:rPr lang="en-US" sz="2400" err="1">
                <a:solidFill>
                  <a:schemeClr val="tx1"/>
                </a:solidFill>
              </a:rPr>
              <a:t>i</a:t>
            </a:r>
            <a:r>
              <a:rPr lang="en-US" sz="2400">
                <a:solidFill>
                  <a:schemeClr val="tx1"/>
                </a:solidFill>
              </a:rPr>
              <a:t> </a:t>
            </a:r>
            <a:r>
              <a:rPr lang="en-US" sz="2400" err="1">
                <a:solidFill>
                  <a:schemeClr val="tx1"/>
                </a:solidFill>
              </a:rPr>
              <a:t>angažman</a:t>
            </a:r>
            <a:r>
              <a:rPr lang="en-US" sz="2400">
                <a:solidFill>
                  <a:schemeClr val="tx1"/>
                </a:solidFill>
              </a:rPr>
              <a:t> </a:t>
            </a:r>
            <a:r>
              <a:rPr lang="en-US" sz="2400" err="1">
                <a:solidFill>
                  <a:schemeClr val="tx1"/>
                </a:solidFill>
              </a:rPr>
              <a:t>dionika</a:t>
            </a:r>
            <a:endParaRPr lang="en-US" sz="2400">
              <a:solidFill>
                <a:schemeClr val="tx1"/>
              </a:solidFill>
            </a:endParaRPr>
          </a:p>
          <a:p>
            <a:pPr marL="749808" marR="0" lvl="1" indent="-228600" fontAlgn="auto">
              <a:spcBef>
                <a:spcPts val="200"/>
              </a:spcBef>
              <a:spcAft>
                <a:spcPts val="400"/>
              </a:spcAft>
              <a:buClr>
                <a:srgbClr val="99CB38"/>
              </a:buClr>
              <a:buSzTx/>
              <a:buFont typeface="Arial" panose="020B0604020202020204" pitchFamily="34" charset="0"/>
              <a:buChar char="•"/>
              <a:tabLst/>
              <a:defRPr/>
            </a:pPr>
            <a:r>
              <a:rPr kumimoji="0" lang="en-US" sz="2400" b="0" i="0" u="none" strike="noStrike" cap="none" spc="0" normalizeH="0" baseline="0" noProof="0" err="1">
                <a:ln>
                  <a:noFill/>
                </a:ln>
                <a:solidFill>
                  <a:schemeClr val="tx1"/>
                </a:solidFill>
                <a:effectLst/>
                <a:uLnTx/>
                <a:uFillTx/>
              </a:rPr>
              <a:t>Praćenje</a:t>
            </a:r>
            <a:r>
              <a:rPr kumimoji="0" lang="en-US" sz="2400" b="0" i="0" u="none" strike="noStrike" cap="none" spc="0" normalizeH="0" baseline="0" noProof="0">
                <a:ln>
                  <a:noFill/>
                </a:ln>
                <a:solidFill>
                  <a:schemeClr val="tx1"/>
                </a:solidFill>
                <a:effectLst/>
                <a:uLnTx/>
                <a:uFillTx/>
              </a:rPr>
              <a:t> </a:t>
            </a:r>
            <a:r>
              <a:rPr kumimoji="0" lang="en-US" sz="2400" b="0" i="0" u="none" strike="noStrike" cap="none" spc="0" normalizeH="0" baseline="0" noProof="0" err="1">
                <a:ln>
                  <a:noFill/>
                </a:ln>
                <a:solidFill>
                  <a:schemeClr val="tx1"/>
                </a:solidFill>
                <a:effectLst/>
                <a:uLnTx/>
                <a:uFillTx/>
              </a:rPr>
              <a:t>i</a:t>
            </a:r>
            <a:r>
              <a:rPr kumimoji="0" lang="en-US" sz="2400" b="0" i="0" u="none" strike="noStrike" cap="none" spc="0" normalizeH="0" baseline="0" noProof="0">
                <a:ln>
                  <a:noFill/>
                </a:ln>
                <a:solidFill>
                  <a:schemeClr val="tx1"/>
                </a:solidFill>
                <a:effectLst/>
                <a:uLnTx/>
                <a:uFillTx/>
              </a:rPr>
              <a:t> </a:t>
            </a:r>
            <a:r>
              <a:rPr kumimoji="0" lang="en-US" sz="2400" b="0" i="0" u="none" strike="noStrike" cap="none" spc="0" normalizeH="0" baseline="0" noProof="0" err="1">
                <a:ln>
                  <a:noFill/>
                </a:ln>
                <a:solidFill>
                  <a:schemeClr val="tx1"/>
                </a:solidFill>
                <a:effectLst/>
                <a:uLnTx/>
                <a:uFillTx/>
              </a:rPr>
              <a:t>izvještavanje</a:t>
            </a:r>
            <a:r>
              <a:rPr kumimoji="0" lang="en-US" sz="2400" b="0" i="0" u="none" strike="noStrike" cap="none" spc="0" normalizeH="0" baseline="0" noProof="0">
                <a:ln>
                  <a:noFill/>
                </a:ln>
                <a:solidFill>
                  <a:schemeClr val="tx1"/>
                </a:solidFill>
                <a:effectLst/>
                <a:uLnTx/>
                <a:uFillTx/>
              </a:rPr>
              <a:t> o </a:t>
            </a:r>
            <a:r>
              <a:rPr kumimoji="0" lang="en-US" sz="2400" b="0" i="0" u="none" strike="noStrike" cap="none" spc="0" normalizeH="0" baseline="0" noProof="0" err="1">
                <a:ln>
                  <a:noFill/>
                </a:ln>
                <a:solidFill>
                  <a:schemeClr val="tx1"/>
                </a:solidFill>
                <a:effectLst/>
                <a:uLnTx/>
                <a:uFillTx/>
              </a:rPr>
              <a:t>utjecaju</a:t>
            </a:r>
            <a:endParaRPr kumimoji="0" lang="en-US" sz="2400" b="0" i="0" u="none" strike="noStrike" cap="none" spc="0" normalizeH="0" baseline="0" noProof="0">
              <a:ln>
                <a:noFill/>
              </a:ln>
              <a:solidFill>
                <a:schemeClr val="tx1"/>
              </a:solidFill>
              <a:effectLst/>
              <a:uLnTx/>
              <a:uFillTx/>
            </a:endParaRPr>
          </a:p>
          <a:p>
            <a:pPr marL="749808" marR="0" lvl="1" indent="-228600" fontAlgn="auto">
              <a:spcBef>
                <a:spcPts val="200"/>
              </a:spcBef>
              <a:spcAft>
                <a:spcPts val="400"/>
              </a:spcAft>
              <a:buClr>
                <a:srgbClr val="99CB38"/>
              </a:buClr>
              <a:buSzTx/>
              <a:buFont typeface="Arial" panose="020B0604020202020204" pitchFamily="34" charset="0"/>
              <a:buChar char="•"/>
              <a:tabLst/>
              <a:defRPr/>
            </a:pPr>
            <a:r>
              <a:rPr kumimoji="0" lang="en-US" sz="2400" b="0" i="0" u="none" strike="noStrike" cap="none" spc="0" normalizeH="0" baseline="0" noProof="0">
                <a:ln>
                  <a:noFill/>
                </a:ln>
                <a:solidFill>
                  <a:schemeClr val="tx1"/>
                </a:solidFill>
                <a:effectLst/>
                <a:uLnTx/>
                <a:uFillTx/>
              </a:rPr>
              <a:t>Komunikacija, </a:t>
            </a:r>
            <a:r>
              <a:rPr kumimoji="0" lang="en-US" sz="2400" b="0" i="0" u="none" strike="noStrike" cap="none" spc="0" normalizeH="0" baseline="0" noProof="0" err="1">
                <a:ln>
                  <a:noFill/>
                </a:ln>
                <a:solidFill>
                  <a:schemeClr val="tx1"/>
                </a:solidFill>
                <a:effectLst/>
                <a:uLnTx/>
                <a:uFillTx/>
              </a:rPr>
              <a:t>širenje</a:t>
            </a:r>
            <a:r>
              <a:rPr kumimoji="0" lang="en-US" sz="2400" b="0" i="0" u="none" strike="noStrike" cap="none" spc="0" normalizeH="0" baseline="0" noProof="0">
                <a:ln>
                  <a:noFill/>
                </a:ln>
                <a:solidFill>
                  <a:schemeClr val="tx1"/>
                </a:solidFill>
                <a:effectLst/>
                <a:uLnTx/>
                <a:uFillTx/>
              </a:rPr>
              <a:t> </a:t>
            </a:r>
            <a:r>
              <a:rPr kumimoji="0" lang="en-US" sz="2400" b="0" i="0" u="none" strike="noStrike" cap="none" spc="0" normalizeH="0" baseline="0" noProof="0" err="1">
                <a:ln>
                  <a:noFill/>
                </a:ln>
                <a:solidFill>
                  <a:schemeClr val="tx1"/>
                </a:solidFill>
                <a:effectLst/>
                <a:uLnTx/>
                <a:uFillTx/>
              </a:rPr>
              <a:t>i</a:t>
            </a:r>
            <a:r>
              <a:rPr kumimoji="0" lang="en-US" sz="2400" b="0" i="0" u="none" strike="noStrike" cap="none" spc="0" normalizeH="0" baseline="0" noProof="0">
                <a:ln>
                  <a:noFill/>
                </a:ln>
                <a:solidFill>
                  <a:schemeClr val="tx1"/>
                </a:solidFill>
                <a:effectLst/>
                <a:uLnTx/>
                <a:uFillTx/>
              </a:rPr>
              <a:t> </a:t>
            </a:r>
            <a:r>
              <a:rPr kumimoji="0" lang="en-US" sz="2400" b="0" i="0" u="none" strike="noStrike" cap="none" spc="0" normalizeH="0" baseline="0" noProof="0" err="1">
                <a:ln>
                  <a:noFill/>
                </a:ln>
                <a:solidFill>
                  <a:schemeClr val="tx1"/>
                </a:solidFill>
                <a:effectLst/>
                <a:uLnTx/>
                <a:uFillTx/>
              </a:rPr>
              <a:t>vidljivost</a:t>
            </a:r>
            <a:endParaRPr kumimoji="0" lang="en-US" sz="2400" b="0" i="0" u="none" strike="noStrike" cap="none" spc="0" normalizeH="0" baseline="0" noProof="0">
              <a:ln>
                <a:noFill/>
              </a:ln>
              <a:solidFill>
                <a:schemeClr val="tx1"/>
              </a:solidFill>
              <a:effectLst/>
              <a:uLnTx/>
              <a:uFillTx/>
            </a:endParaRPr>
          </a:p>
          <a:p>
            <a:pPr marL="749808" marR="0" lvl="1" indent="-228600" fontAlgn="auto">
              <a:spcBef>
                <a:spcPts val="200"/>
              </a:spcBef>
              <a:spcAft>
                <a:spcPts val="400"/>
              </a:spcAft>
              <a:buClr>
                <a:srgbClr val="99CB38"/>
              </a:buClr>
              <a:buSzTx/>
              <a:buFont typeface="Arial" panose="020B0604020202020204" pitchFamily="34" charset="0"/>
              <a:buChar char="•"/>
              <a:tabLst/>
              <a:defRPr/>
            </a:pPr>
            <a:endParaRPr kumimoji="0" lang="en-US" sz="2400" b="0" i="0" u="none" strike="noStrike" cap="none" spc="0" normalizeH="0" baseline="0" noProof="0">
              <a:ln>
                <a:noFill/>
              </a:ln>
              <a:solidFill>
                <a:schemeClr val="tx1"/>
              </a:solidFill>
              <a:effectLst/>
              <a:uLnTx/>
              <a:uFillTx/>
            </a:endParaRPr>
          </a:p>
          <a:p>
            <a:pPr marL="749808" marR="0" lvl="1" indent="-228600" fontAlgn="auto">
              <a:spcBef>
                <a:spcPts val="200"/>
              </a:spcBef>
              <a:spcAft>
                <a:spcPts val="400"/>
              </a:spcAft>
              <a:buClr>
                <a:srgbClr val="99CB38"/>
              </a:buClr>
              <a:buSzTx/>
              <a:buFont typeface="Arial" panose="020B0604020202020204" pitchFamily="34" charset="0"/>
              <a:buChar char="•"/>
              <a:tabLst/>
              <a:defRPr/>
            </a:pPr>
            <a:endParaRPr kumimoji="0" lang="en-US" sz="2400" b="0" i="0" u="none" strike="noStrike" cap="none" spc="0" normalizeH="0" baseline="0" noProof="0">
              <a:ln>
                <a:noFill/>
              </a:ln>
              <a:solidFill>
                <a:schemeClr val="tx1"/>
              </a:solidFill>
              <a:effectLst/>
              <a:uLnTx/>
              <a:uFillTx/>
            </a:endParaRPr>
          </a:p>
          <a:p>
            <a:pPr marL="749808" marR="0" lvl="1" indent="-228600" fontAlgn="auto">
              <a:spcBef>
                <a:spcPts val="200"/>
              </a:spcBef>
              <a:spcAft>
                <a:spcPts val="400"/>
              </a:spcAft>
              <a:buClr>
                <a:srgbClr val="99CB38"/>
              </a:buClr>
              <a:buSzTx/>
              <a:buFont typeface="Arial" panose="020B0604020202020204" pitchFamily="34" charset="0"/>
              <a:buChar char="•"/>
              <a:tabLst/>
              <a:defRPr/>
            </a:pPr>
            <a:endParaRPr kumimoji="0" lang="en-US" sz="2400" b="0" i="0" u="none" strike="noStrike" cap="none" spc="0" normalizeH="0" baseline="0" noProof="0">
              <a:ln>
                <a:noFill/>
              </a:ln>
              <a:solidFill>
                <a:schemeClr val="tx1"/>
              </a:solidFill>
              <a:effectLst/>
              <a:uLnTx/>
              <a:uFillTx/>
            </a:endParaRPr>
          </a:p>
          <a:p>
            <a:pPr marL="749808" marR="0" lvl="1" indent="-228600" fontAlgn="auto">
              <a:spcBef>
                <a:spcPts val="200"/>
              </a:spcBef>
              <a:spcAft>
                <a:spcPts val="400"/>
              </a:spcAft>
              <a:buClr>
                <a:srgbClr val="99CB38"/>
              </a:buClr>
              <a:buSzTx/>
              <a:buFont typeface="Arial" panose="020B0604020202020204" pitchFamily="34" charset="0"/>
              <a:buChar char="•"/>
              <a:tabLst/>
              <a:defRPr/>
            </a:pPr>
            <a:endParaRPr kumimoji="0" lang="en-US" sz="2400" b="0" i="0" u="none" strike="noStrike" cap="none" spc="0" normalizeH="0" baseline="0" noProof="0">
              <a:ln>
                <a:noFill/>
              </a:ln>
              <a:solidFill>
                <a:schemeClr val="tx1"/>
              </a:solidFill>
              <a:effectLst/>
              <a:uLnTx/>
              <a:uFillTx/>
            </a:endParaRPr>
          </a:p>
          <a:p>
            <a:pPr marL="749808" marR="0" lvl="1" indent="-228600" fontAlgn="auto">
              <a:spcBef>
                <a:spcPts val="200"/>
              </a:spcBef>
              <a:spcAft>
                <a:spcPts val="400"/>
              </a:spcAft>
              <a:buClr>
                <a:srgbClr val="99CB38"/>
              </a:buClr>
              <a:buSzTx/>
              <a:buFont typeface="Arial" panose="020B0604020202020204" pitchFamily="34" charset="0"/>
              <a:buChar char="•"/>
              <a:tabLst/>
              <a:defRPr/>
            </a:pPr>
            <a:endParaRPr kumimoji="0" lang="en-US" sz="2400" b="0" i="0" u="none" strike="noStrike" cap="none" spc="0" normalizeH="0" baseline="0" noProof="0">
              <a:ln>
                <a:noFill/>
              </a:ln>
              <a:solidFill>
                <a:schemeClr val="tx1"/>
              </a:solidFill>
              <a:effectLst/>
              <a:uLnTx/>
              <a:uFillTx/>
            </a:endParaRPr>
          </a:p>
          <a:p>
            <a:pPr marL="749808" marR="0" lvl="1" indent="-228600" fontAlgn="auto">
              <a:spcBef>
                <a:spcPts val="200"/>
              </a:spcBef>
              <a:spcAft>
                <a:spcPts val="400"/>
              </a:spcAft>
              <a:buClr>
                <a:srgbClr val="99CB38"/>
              </a:buClr>
              <a:buSzTx/>
              <a:buFont typeface="Arial" panose="020B0604020202020204" pitchFamily="34" charset="0"/>
              <a:buChar char="•"/>
              <a:tabLst/>
              <a:defRPr/>
            </a:pPr>
            <a:endParaRPr kumimoji="0" lang="en-US" sz="2400" b="0" i="0" u="none" strike="noStrike" cap="none" spc="0" normalizeH="0" baseline="0" noProof="0">
              <a:ln>
                <a:noFill/>
              </a:ln>
              <a:solidFill>
                <a:schemeClr val="tx1"/>
              </a:solidFill>
              <a:effectLst/>
              <a:uLnTx/>
              <a:uFillTx/>
            </a:endParaRPr>
          </a:p>
          <a:p>
            <a:pPr marL="749808" marR="0" lvl="1" indent="-228600" fontAlgn="auto">
              <a:spcBef>
                <a:spcPts val="200"/>
              </a:spcBef>
              <a:spcAft>
                <a:spcPts val="400"/>
              </a:spcAft>
              <a:buClr>
                <a:srgbClr val="99CB38"/>
              </a:buClr>
              <a:buSzTx/>
              <a:buFont typeface="Arial" panose="020B0604020202020204" pitchFamily="34" charset="0"/>
              <a:buChar char="•"/>
              <a:tabLst/>
              <a:defRPr/>
            </a:pPr>
            <a:endParaRPr kumimoji="0" lang="en-US" sz="2400" b="0" i="0" u="none" strike="noStrike" cap="none" spc="0" normalizeH="0" baseline="0" noProof="0">
              <a:ln>
                <a:noFill/>
              </a:ln>
              <a:solidFill>
                <a:schemeClr val="tx1"/>
              </a:solidFill>
              <a:effectLst/>
              <a:uLnTx/>
              <a:uFillTx/>
            </a:endParaRPr>
          </a:p>
        </p:txBody>
      </p:sp>
      <p:grpSp>
        <p:nvGrpSpPr>
          <p:cNvPr id="5" name="Group 4"/>
          <p:cNvGrpSpPr/>
          <p:nvPr/>
        </p:nvGrpSpPr>
        <p:grpSpPr>
          <a:xfrm>
            <a:off x="5799676" y="998612"/>
            <a:ext cx="5978310" cy="5660795"/>
            <a:chOff x="178371" y="424476"/>
            <a:chExt cx="3691028" cy="3270739"/>
          </a:xfrm>
        </p:grpSpPr>
        <p:sp>
          <p:nvSpPr>
            <p:cNvPr id="6" name="Oval 5"/>
            <p:cNvSpPr/>
            <p:nvPr/>
          </p:nvSpPr>
          <p:spPr>
            <a:xfrm>
              <a:off x="178371" y="424476"/>
              <a:ext cx="3691028" cy="3270739"/>
            </a:xfrm>
            <a:prstGeom prst="ellipse">
              <a:avLst/>
            </a:prstGeom>
            <a:solidFill>
              <a:srgbClr val="99CB38">
                <a:alpha val="50000"/>
                <a:hueOff val="0"/>
                <a:satOff val="0"/>
                <a:lumOff val="0"/>
                <a:alphaOff val="0"/>
              </a:srgbClr>
            </a:solidFill>
            <a:ln w="15875" cap="flat" cmpd="sng" algn="ctr">
              <a:solidFill>
                <a:sysClr val="window" lastClr="FFFFFF">
                  <a:hueOff val="0"/>
                  <a:satOff val="0"/>
                  <a:lumOff val="0"/>
                  <a:alphaOff val="0"/>
                </a:sysClr>
              </a:solidFill>
              <a:prstDash val="solid"/>
            </a:ln>
            <a:effectLst/>
          </p:spPr>
          <p:txBody>
            <a:bodyPr/>
            <a:lstStyle/>
            <a:p>
              <a:endParaRPr lang="hr-HR"/>
            </a:p>
          </p:txBody>
        </p:sp>
        <p:sp>
          <p:nvSpPr>
            <p:cNvPr id="7" name="Oval 4"/>
            <p:cNvSpPr txBox="1"/>
            <p:nvPr/>
          </p:nvSpPr>
          <p:spPr>
            <a:xfrm>
              <a:off x="729259" y="957977"/>
              <a:ext cx="2814398" cy="2312761"/>
            </a:xfrm>
            <a:prstGeom prst="rect">
              <a:avLst/>
            </a:prstGeom>
            <a:noFill/>
            <a:ln>
              <a:noFill/>
            </a:ln>
            <a:effectLst/>
          </p:spPr>
          <p:txBody>
            <a:bodyPr spcFirstLastPara="0" vert="horz" wrap="square" lIns="0" tIns="0" rIns="0" bIns="0" numCol="1" spcCol="1270" anchor="ctr" anchorCtr="1">
              <a:noAutofit/>
            </a:bodyPr>
            <a:lstStyle/>
            <a:p>
              <a:pPr defTabSz="841248">
                <a:spcAft>
                  <a:spcPts val="600"/>
                </a:spcAft>
              </a:pPr>
              <a:r>
                <a:rPr lang="en-GB" sz="2400" b="1" err="1">
                  <a:solidFill>
                    <a:schemeClr val="accent5">
                      <a:lumMod val="75000"/>
                    </a:schemeClr>
                  </a:solidFill>
                  <a:latin typeface="Calibri" panose="020F0502020204030204"/>
                </a:rPr>
                <a:t>kriteriji</a:t>
              </a:r>
              <a:r>
                <a:rPr lang="en-GB" sz="2400" b="1">
                  <a:solidFill>
                    <a:schemeClr val="accent5">
                      <a:lumMod val="75000"/>
                    </a:schemeClr>
                  </a:solidFill>
                  <a:latin typeface="Calibri" panose="020F0502020204030204"/>
                </a:rPr>
                <a:t> </a:t>
              </a:r>
              <a:r>
                <a:rPr lang="en-GB" sz="2400" b="1" err="1">
                  <a:solidFill>
                    <a:schemeClr val="accent5">
                      <a:lumMod val="75000"/>
                    </a:schemeClr>
                  </a:solidFill>
                  <a:latin typeface="Calibri" panose="020F0502020204030204"/>
                </a:rPr>
                <a:t>dodjele</a:t>
              </a:r>
              <a:r>
                <a:rPr lang="en-GB" sz="2400" b="1">
                  <a:solidFill>
                    <a:schemeClr val="accent5">
                      <a:lumMod val="75000"/>
                    </a:schemeClr>
                  </a:solidFill>
                  <a:latin typeface="Calibri" panose="020F0502020204030204"/>
                </a:rPr>
                <a:t> </a:t>
              </a:r>
              <a:r>
                <a:rPr lang="en-GB" sz="2400" b="1" err="1">
                  <a:solidFill>
                    <a:schemeClr val="accent5">
                      <a:lumMod val="75000"/>
                    </a:schemeClr>
                  </a:solidFill>
                  <a:latin typeface="Calibri" panose="020F0502020204030204"/>
                </a:rPr>
                <a:t>bodova</a:t>
              </a:r>
              <a:r>
                <a:rPr lang="hr-HR" sz="2400" b="1">
                  <a:solidFill>
                    <a:schemeClr val="accent5">
                      <a:lumMod val="75000"/>
                    </a:schemeClr>
                  </a:solidFill>
                  <a:latin typeface="Calibri" panose="020F0502020204030204"/>
                </a:rPr>
                <a:t>:</a:t>
              </a:r>
            </a:p>
            <a:p>
              <a:pPr marL="683514" lvl="1" indent="-262890" defTabSz="841248">
                <a:spcAft>
                  <a:spcPts val="600"/>
                </a:spcAft>
                <a:buFont typeface="Arial" panose="020B0604020202020204" pitchFamily="34" charset="0"/>
                <a:buChar char="•"/>
              </a:pPr>
              <a:r>
                <a:rPr lang="en-GB" b="1" kern="1200" err="1">
                  <a:solidFill>
                    <a:sysClr val="windowText" lastClr="000000"/>
                  </a:solidFill>
                  <a:latin typeface="Calibri" panose="020F0502020204030204"/>
                  <a:ea typeface="+mn-ea"/>
                  <a:cs typeface="+mn-cs"/>
                </a:rPr>
                <a:t>jasnoća</a:t>
              </a:r>
              <a:r>
                <a:rPr lang="en-GB" b="1" kern="1200">
                  <a:solidFill>
                    <a:sysClr val="windowText" lastClr="000000"/>
                  </a:solidFill>
                  <a:latin typeface="Calibri" panose="020F0502020204030204"/>
                  <a:ea typeface="+mn-ea"/>
                  <a:cs typeface="+mn-cs"/>
                </a:rPr>
                <a:t>, </a:t>
              </a:r>
              <a:r>
                <a:rPr lang="en-GB" b="1" kern="1200" err="1">
                  <a:solidFill>
                    <a:sysClr val="windowText" lastClr="000000"/>
                  </a:solidFill>
                  <a:latin typeface="Calibri" panose="020F0502020204030204"/>
                  <a:ea typeface="+mn-ea"/>
                  <a:cs typeface="+mn-cs"/>
                </a:rPr>
                <a:t>relevantnost</a:t>
              </a:r>
              <a:r>
                <a:rPr lang="en-GB" b="1" kern="1200">
                  <a:solidFill>
                    <a:sysClr val="windowText" lastClr="000000"/>
                  </a:solidFill>
                  <a:latin typeface="Calibri" panose="020F0502020204030204"/>
                  <a:ea typeface="+mn-ea"/>
                  <a:cs typeface="+mn-cs"/>
                </a:rPr>
                <a:t> </a:t>
              </a:r>
              <a:r>
                <a:rPr lang="en-GB" b="1" kern="1200" err="1">
                  <a:solidFill>
                    <a:sysClr val="windowText" lastClr="000000"/>
                  </a:solidFill>
                  <a:latin typeface="Calibri" panose="020F0502020204030204"/>
                  <a:ea typeface="+mn-ea"/>
                  <a:cs typeface="+mn-cs"/>
                </a:rPr>
                <a:t>i</a:t>
              </a:r>
              <a:r>
                <a:rPr lang="en-GB" b="1" kern="1200">
                  <a:solidFill>
                    <a:sysClr val="windowText" lastClr="000000"/>
                  </a:solidFill>
                  <a:latin typeface="Calibri" panose="020F0502020204030204"/>
                  <a:ea typeface="+mn-ea"/>
                  <a:cs typeface="+mn-cs"/>
                </a:rPr>
                <a:t> </a:t>
              </a:r>
              <a:r>
                <a:rPr lang="en-GB" b="1" kern="1200" err="1">
                  <a:solidFill>
                    <a:sysClr val="windowText" lastClr="000000"/>
                  </a:solidFill>
                  <a:latin typeface="Calibri" panose="020F0502020204030204"/>
                  <a:ea typeface="+mn-ea"/>
                  <a:cs typeface="+mn-cs"/>
                </a:rPr>
                <a:t>izvedivost</a:t>
              </a:r>
              <a:r>
                <a:rPr lang="en-GB" b="1" kern="1200">
                  <a:solidFill>
                    <a:sysClr val="windowText" lastClr="000000"/>
                  </a:solidFill>
                  <a:latin typeface="Calibri" panose="020F0502020204030204"/>
                  <a:ea typeface="+mn-ea"/>
                  <a:cs typeface="+mn-cs"/>
                </a:rPr>
                <a:t> </a:t>
              </a:r>
              <a:r>
                <a:rPr lang="en-GB" kern="1200">
                  <a:solidFill>
                    <a:sysClr val="windowText" lastClr="000000"/>
                  </a:solidFill>
                  <a:latin typeface="Calibri" panose="020F0502020204030204"/>
                  <a:ea typeface="+mn-ea"/>
                  <a:cs typeface="+mn-cs"/>
                </a:rPr>
                <a:t>plana rada</a:t>
              </a:r>
              <a:endParaRPr lang="hr-HR" kern="1200">
                <a:solidFill>
                  <a:sysClr val="windowText" lastClr="000000"/>
                </a:solidFill>
                <a:latin typeface="Calibri" panose="020F0502020204030204"/>
                <a:ea typeface="+mn-ea"/>
                <a:cs typeface="+mn-cs"/>
              </a:endParaRPr>
            </a:p>
            <a:p>
              <a:pPr marL="683514" lvl="1" indent="-262890" defTabSz="841248">
                <a:spcAft>
                  <a:spcPts val="600"/>
                </a:spcAft>
                <a:buFont typeface="Arial" panose="020B0604020202020204" pitchFamily="34" charset="0"/>
                <a:buChar char="•"/>
              </a:pPr>
              <a:r>
                <a:rPr lang="en-GB" kern="1200" err="1">
                  <a:solidFill>
                    <a:sysClr val="windowText" lastClr="000000"/>
                  </a:solidFill>
                  <a:latin typeface="Calibri" panose="020F0502020204030204"/>
                  <a:ea typeface="+mn-ea"/>
                  <a:cs typeface="+mn-cs"/>
                </a:rPr>
                <a:t>odgovarajući</a:t>
              </a:r>
              <a:r>
                <a:rPr lang="en-GB" kern="1200">
                  <a:solidFill>
                    <a:sysClr val="windowText" lastClr="000000"/>
                  </a:solidFill>
                  <a:latin typeface="Calibri" panose="020F0502020204030204"/>
                  <a:ea typeface="+mn-ea"/>
                  <a:cs typeface="+mn-cs"/>
                </a:rPr>
                <a:t> </a:t>
              </a:r>
              <a:r>
                <a:rPr lang="en-GB" b="1" kern="1200" err="1">
                  <a:solidFill>
                    <a:sysClr val="windowText" lastClr="000000"/>
                  </a:solidFill>
                  <a:latin typeface="Calibri" panose="020F0502020204030204"/>
                  <a:ea typeface="+mn-ea"/>
                  <a:cs typeface="+mn-cs"/>
                </a:rPr>
                <a:t>geografski</a:t>
              </a:r>
              <a:r>
                <a:rPr lang="en-GB" b="1" kern="1200">
                  <a:solidFill>
                    <a:sysClr val="windowText" lastClr="000000"/>
                  </a:solidFill>
                  <a:latin typeface="Calibri" panose="020F0502020204030204"/>
                  <a:ea typeface="+mn-ea"/>
                  <a:cs typeface="+mn-cs"/>
                </a:rPr>
                <a:t> </a:t>
              </a:r>
              <a:r>
                <a:rPr lang="en-GB" b="1" kern="1200" err="1">
                  <a:solidFill>
                    <a:sysClr val="windowText" lastClr="000000"/>
                  </a:solidFill>
                  <a:latin typeface="Calibri" panose="020F0502020204030204"/>
                  <a:ea typeface="+mn-ea"/>
                  <a:cs typeface="+mn-cs"/>
                </a:rPr>
                <a:t>fokus</a:t>
              </a:r>
              <a:r>
                <a:rPr lang="en-GB" b="1" kern="1200">
                  <a:solidFill>
                    <a:sysClr val="windowText" lastClr="000000"/>
                  </a:solidFill>
                  <a:latin typeface="Calibri" panose="020F0502020204030204"/>
                  <a:ea typeface="+mn-ea"/>
                  <a:cs typeface="+mn-cs"/>
                </a:rPr>
                <a:t> </a:t>
              </a:r>
              <a:r>
                <a:rPr lang="en-GB" b="1" kern="1200" err="1">
                  <a:solidFill>
                    <a:sysClr val="windowText" lastClr="000000"/>
                  </a:solidFill>
                  <a:latin typeface="Calibri" panose="020F0502020204030204"/>
                  <a:ea typeface="+mn-ea"/>
                  <a:cs typeface="+mn-cs"/>
                </a:rPr>
                <a:t>aktivnosti</a:t>
              </a:r>
              <a:endParaRPr lang="hr-HR" b="1" kern="1200">
                <a:solidFill>
                  <a:sysClr val="windowText" lastClr="000000"/>
                </a:solidFill>
                <a:latin typeface="Calibri" panose="020F0502020204030204"/>
                <a:ea typeface="+mn-ea"/>
                <a:cs typeface="+mn-cs"/>
              </a:endParaRPr>
            </a:p>
            <a:p>
              <a:pPr marL="683514" lvl="1" indent="-262890" defTabSz="841248">
                <a:spcAft>
                  <a:spcPts val="600"/>
                </a:spcAft>
                <a:buFont typeface="Arial" panose="020B0604020202020204" pitchFamily="34" charset="0"/>
                <a:buChar char="•"/>
              </a:pPr>
              <a:r>
                <a:rPr lang="en-GB" kern="1200" err="1">
                  <a:solidFill>
                    <a:sysClr val="windowText" lastClr="000000"/>
                  </a:solidFill>
                  <a:latin typeface="Calibri" panose="020F0502020204030204"/>
                  <a:ea typeface="+mn-ea"/>
                  <a:cs typeface="+mn-cs"/>
                </a:rPr>
                <a:t>Kvaliteta</a:t>
              </a:r>
              <a:r>
                <a:rPr lang="en-GB" kern="1200">
                  <a:solidFill>
                    <a:sysClr val="windowText" lastClr="000000"/>
                  </a:solidFill>
                  <a:latin typeface="Calibri" panose="020F0502020204030204"/>
                  <a:ea typeface="+mn-ea"/>
                  <a:cs typeface="+mn-cs"/>
                </a:rPr>
                <a:t> plana za </a:t>
              </a:r>
              <a:r>
                <a:rPr lang="en-GB" b="1" kern="1200" err="1">
                  <a:solidFill>
                    <a:sysClr val="windowText" lastClr="000000"/>
                  </a:solidFill>
                  <a:latin typeface="Calibri" panose="020F0502020204030204"/>
                  <a:ea typeface="+mn-ea"/>
                  <a:cs typeface="+mn-cs"/>
                </a:rPr>
                <a:t>praćenje</a:t>
              </a:r>
              <a:r>
                <a:rPr lang="en-GB" b="1" kern="1200">
                  <a:solidFill>
                    <a:sysClr val="windowText" lastClr="000000"/>
                  </a:solidFill>
                  <a:latin typeface="Calibri" panose="020F0502020204030204"/>
                  <a:ea typeface="+mn-ea"/>
                  <a:cs typeface="+mn-cs"/>
                </a:rPr>
                <a:t> </a:t>
              </a:r>
              <a:r>
                <a:rPr lang="en-GB" b="1" kern="1200" err="1">
                  <a:solidFill>
                    <a:sysClr val="windowText" lastClr="000000"/>
                  </a:solidFill>
                  <a:latin typeface="Calibri" panose="020F0502020204030204"/>
                  <a:ea typeface="+mn-ea"/>
                  <a:cs typeface="+mn-cs"/>
                </a:rPr>
                <a:t>i</a:t>
              </a:r>
              <a:r>
                <a:rPr lang="en-GB" b="1" kern="1200">
                  <a:solidFill>
                    <a:sysClr val="windowText" lastClr="000000"/>
                  </a:solidFill>
                  <a:latin typeface="Calibri" panose="020F0502020204030204"/>
                  <a:ea typeface="+mn-ea"/>
                  <a:cs typeface="+mn-cs"/>
                </a:rPr>
                <a:t> </a:t>
              </a:r>
              <a:r>
                <a:rPr lang="en-GB" b="1" kern="1200" err="1">
                  <a:solidFill>
                    <a:sysClr val="windowText" lastClr="000000"/>
                  </a:solidFill>
                  <a:latin typeface="Calibri" panose="020F0502020204030204"/>
                  <a:ea typeface="+mn-ea"/>
                  <a:cs typeface="+mn-cs"/>
                </a:rPr>
                <a:t>izvješćivanje</a:t>
              </a:r>
              <a:r>
                <a:rPr lang="en-GB" b="1" kern="1200">
                  <a:solidFill>
                    <a:sysClr val="windowText" lastClr="000000"/>
                  </a:solidFill>
                  <a:latin typeface="Calibri" panose="020F0502020204030204"/>
                  <a:ea typeface="+mn-ea"/>
                  <a:cs typeface="+mn-cs"/>
                </a:rPr>
                <a:t> </a:t>
              </a:r>
              <a:r>
                <a:rPr lang="en-GB" kern="1200">
                  <a:solidFill>
                    <a:sysClr val="windowText" lastClr="000000"/>
                  </a:solidFill>
                  <a:latin typeface="Calibri" panose="020F0502020204030204"/>
                  <a:ea typeface="+mn-ea"/>
                  <a:cs typeface="+mn-cs"/>
                </a:rPr>
                <a:t>o </a:t>
              </a:r>
              <a:r>
                <a:rPr lang="en-GB" kern="1200" err="1">
                  <a:solidFill>
                    <a:sysClr val="windowText" lastClr="000000"/>
                  </a:solidFill>
                  <a:latin typeface="Calibri" panose="020F0502020204030204"/>
                  <a:ea typeface="+mn-ea"/>
                  <a:cs typeface="+mn-cs"/>
                </a:rPr>
                <a:t>ućincima</a:t>
              </a:r>
              <a:r>
                <a:rPr lang="en-GB" kern="1200">
                  <a:solidFill>
                    <a:sysClr val="windowText" lastClr="000000"/>
                  </a:solidFill>
                  <a:latin typeface="Calibri" panose="020F0502020204030204"/>
                  <a:ea typeface="+mn-ea"/>
                  <a:cs typeface="+mn-cs"/>
                </a:rPr>
                <a:t> </a:t>
              </a:r>
              <a:r>
                <a:rPr lang="en-GB" kern="1200" err="1">
                  <a:solidFill>
                    <a:sysClr val="windowText" lastClr="000000"/>
                  </a:solidFill>
                  <a:latin typeface="Calibri" panose="020F0502020204030204"/>
                  <a:ea typeface="+mn-ea"/>
                  <a:cs typeface="+mn-cs"/>
                </a:rPr>
                <a:t>projekta</a:t>
              </a:r>
              <a:endParaRPr lang="hr-HR" kern="1200">
                <a:solidFill>
                  <a:sysClr val="windowText" lastClr="000000"/>
                </a:solidFill>
                <a:latin typeface="Calibri" panose="020F0502020204030204"/>
                <a:ea typeface="+mn-ea"/>
                <a:cs typeface="+mn-cs"/>
              </a:endParaRPr>
            </a:p>
            <a:p>
              <a:pPr marL="683514" lvl="1" indent="-262890" defTabSz="841248">
                <a:spcAft>
                  <a:spcPts val="600"/>
                </a:spcAft>
                <a:buFont typeface="Arial" panose="020B0604020202020204" pitchFamily="34" charset="0"/>
                <a:buChar char="•"/>
              </a:pPr>
              <a:r>
                <a:rPr lang="en-GB" kern="1200" err="1">
                  <a:solidFill>
                    <a:sysClr val="windowText" lastClr="000000"/>
                  </a:solidFill>
                  <a:latin typeface="Calibri" panose="020F0502020204030204"/>
                  <a:ea typeface="+mn-ea"/>
                  <a:cs typeface="+mn-cs"/>
                </a:rPr>
                <a:t>identifikacija</a:t>
              </a:r>
              <a:r>
                <a:rPr lang="en-GB" kern="1200">
                  <a:solidFill>
                    <a:sysClr val="windowText" lastClr="000000"/>
                  </a:solidFill>
                  <a:latin typeface="Calibri" panose="020F0502020204030204"/>
                  <a:ea typeface="+mn-ea"/>
                  <a:cs typeface="+mn-cs"/>
                </a:rPr>
                <a:t> </a:t>
              </a:r>
              <a:r>
                <a:rPr lang="en-GB" kern="1200" err="1">
                  <a:solidFill>
                    <a:sysClr val="windowText" lastClr="000000"/>
                  </a:solidFill>
                  <a:latin typeface="Calibri" panose="020F0502020204030204"/>
                  <a:ea typeface="+mn-ea"/>
                  <a:cs typeface="+mn-cs"/>
                </a:rPr>
                <a:t>i</a:t>
              </a:r>
              <a:r>
                <a:rPr lang="en-GB" kern="1200">
                  <a:solidFill>
                    <a:sysClr val="windowText" lastClr="000000"/>
                  </a:solidFill>
                  <a:latin typeface="Calibri" panose="020F0502020204030204"/>
                  <a:ea typeface="+mn-ea"/>
                  <a:cs typeface="+mn-cs"/>
                </a:rPr>
                <a:t> </a:t>
              </a:r>
              <a:r>
                <a:rPr lang="en-GB" kern="1200" err="1">
                  <a:solidFill>
                    <a:sysClr val="windowText" lastClr="000000"/>
                  </a:solidFill>
                  <a:latin typeface="Calibri" panose="020F0502020204030204"/>
                  <a:ea typeface="+mn-ea"/>
                  <a:cs typeface="+mn-cs"/>
                </a:rPr>
                <a:t>mobilizacija</a:t>
              </a:r>
              <a:r>
                <a:rPr lang="en-GB" kern="1200">
                  <a:solidFill>
                    <a:sysClr val="windowText" lastClr="000000"/>
                  </a:solidFill>
                  <a:latin typeface="Calibri" panose="020F0502020204030204"/>
                  <a:ea typeface="+mn-ea"/>
                  <a:cs typeface="+mn-cs"/>
                </a:rPr>
                <a:t> </a:t>
              </a:r>
              <a:r>
                <a:rPr lang="en-GB" b="1" kern="1200" err="1">
                  <a:solidFill>
                    <a:sysClr val="windowText" lastClr="000000"/>
                  </a:solidFill>
                  <a:latin typeface="Calibri" panose="020F0502020204030204"/>
                  <a:ea typeface="+mn-ea"/>
                  <a:cs typeface="+mn-cs"/>
                </a:rPr>
                <a:t>relevantnih</a:t>
              </a:r>
              <a:r>
                <a:rPr lang="en-GB" b="1" kern="1200">
                  <a:solidFill>
                    <a:sysClr val="windowText" lastClr="000000"/>
                  </a:solidFill>
                  <a:latin typeface="Calibri" panose="020F0502020204030204"/>
                  <a:ea typeface="+mn-ea"/>
                  <a:cs typeface="+mn-cs"/>
                </a:rPr>
                <a:t> </a:t>
              </a:r>
              <a:r>
                <a:rPr lang="en-GB" b="1" kern="1200" err="1">
                  <a:solidFill>
                    <a:sysClr val="windowText" lastClr="000000"/>
                  </a:solidFill>
                  <a:latin typeface="Calibri" panose="020F0502020204030204"/>
                  <a:ea typeface="+mn-ea"/>
                  <a:cs typeface="+mn-cs"/>
                </a:rPr>
                <a:t>dionika</a:t>
              </a:r>
              <a:endParaRPr lang="hr-HR" b="1" kern="1200">
                <a:solidFill>
                  <a:sysClr val="windowText" lastClr="000000"/>
                </a:solidFill>
                <a:latin typeface="Calibri" panose="020F0502020204030204"/>
                <a:ea typeface="+mn-ea"/>
                <a:cs typeface="+mn-cs"/>
              </a:endParaRPr>
            </a:p>
            <a:p>
              <a:pPr marL="683514" lvl="1" indent="-262890" defTabSz="841248">
                <a:spcAft>
                  <a:spcPts val="600"/>
                </a:spcAft>
                <a:buFont typeface="Arial" panose="020B0604020202020204" pitchFamily="34" charset="0"/>
                <a:buChar char="•"/>
              </a:pPr>
              <a:r>
                <a:rPr lang="en-GB" kern="1200" err="1">
                  <a:solidFill>
                    <a:sysClr val="windowText" lastClr="000000"/>
                  </a:solidFill>
                  <a:latin typeface="Calibri" panose="020F0502020204030204"/>
                  <a:ea typeface="+mn-ea"/>
                  <a:cs typeface="+mn-cs"/>
                </a:rPr>
                <a:t>prikladnost</a:t>
              </a:r>
              <a:r>
                <a:rPr lang="en-GB" kern="1200">
                  <a:solidFill>
                    <a:sysClr val="windowText" lastClr="000000"/>
                  </a:solidFill>
                  <a:latin typeface="Calibri" panose="020F0502020204030204"/>
                  <a:ea typeface="+mn-ea"/>
                  <a:cs typeface="+mn-cs"/>
                </a:rPr>
                <a:t> </a:t>
              </a:r>
              <a:r>
                <a:rPr lang="en-GB" kern="1200" err="1">
                  <a:solidFill>
                    <a:sysClr val="windowText" lastClr="000000"/>
                  </a:solidFill>
                  <a:latin typeface="Calibri" panose="020F0502020204030204"/>
                  <a:ea typeface="+mn-ea"/>
                  <a:cs typeface="+mn-cs"/>
                </a:rPr>
                <a:t>i</a:t>
              </a:r>
              <a:r>
                <a:rPr lang="en-GB" kern="1200">
                  <a:solidFill>
                    <a:sysClr val="windowText" lastClr="000000"/>
                  </a:solidFill>
                  <a:latin typeface="Calibri" panose="020F0502020204030204"/>
                  <a:ea typeface="+mn-ea"/>
                  <a:cs typeface="+mn-cs"/>
                </a:rPr>
                <a:t> </a:t>
              </a:r>
              <a:r>
                <a:rPr lang="en-GB" kern="1200" err="1">
                  <a:solidFill>
                    <a:sysClr val="windowText" lastClr="000000"/>
                  </a:solidFill>
                  <a:latin typeface="Calibri" panose="020F0502020204030204"/>
                  <a:ea typeface="+mn-ea"/>
                  <a:cs typeface="+mn-cs"/>
                </a:rPr>
                <a:t>kvaliteta</a:t>
              </a:r>
              <a:r>
                <a:rPr lang="en-GB" kern="1200">
                  <a:solidFill>
                    <a:sysClr val="windowText" lastClr="000000"/>
                  </a:solidFill>
                  <a:latin typeface="Calibri" panose="020F0502020204030204"/>
                  <a:ea typeface="+mn-ea"/>
                  <a:cs typeface="+mn-cs"/>
                </a:rPr>
                <a:t> </a:t>
              </a:r>
              <a:r>
                <a:rPr lang="en-GB" b="1" kern="1200" err="1">
                  <a:solidFill>
                    <a:sysClr val="windowText" lastClr="000000"/>
                  </a:solidFill>
                  <a:latin typeface="Calibri" panose="020F0502020204030204"/>
                  <a:ea typeface="+mn-ea"/>
                  <a:cs typeface="+mn-cs"/>
                </a:rPr>
                <a:t>komunikacijskih</a:t>
              </a:r>
              <a:r>
                <a:rPr lang="en-GB" b="1" kern="1200">
                  <a:solidFill>
                    <a:sysClr val="windowText" lastClr="000000"/>
                  </a:solidFill>
                  <a:latin typeface="Calibri" panose="020F0502020204030204"/>
                  <a:ea typeface="+mn-ea"/>
                  <a:cs typeface="+mn-cs"/>
                </a:rPr>
                <a:t> </a:t>
              </a:r>
              <a:r>
                <a:rPr lang="en-GB" b="1" kern="1200" err="1">
                  <a:solidFill>
                    <a:sysClr val="windowText" lastClr="000000"/>
                  </a:solidFill>
                  <a:latin typeface="Calibri" panose="020F0502020204030204"/>
                  <a:ea typeface="+mn-ea"/>
                  <a:cs typeface="+mn-cs"/>
                </a:rPr>
                <a:t>i</a:t>
              </a:r>
              <a:r>
                <a:rPr lang="en-GB" b="1" kern="1200">
                  <a:solidFill>
                    <a:sysClr val="windowText" lastClr="000000"/>
                  </a:solidFill>
                  <a:latin typeface="Calibri" panose="020F0502020204030204"/>
                  <a:ea typeface="+mn-ea"/>
                  <a:cs typeface="+mn-cs"/>
                </a:rPr>
                <a:t> diseminacijskih </a:t>
              </a:r>
              <a:r>
                <a:rPr lang="en-GB" b="1" kern="1200" err="1">
                  <a:solidFill>
                    <a:sysClr val="windowText" lastClr="000000"/>
                  </a:solidFill>
                  <a:latin typeface="Calibri" panose="020F0502020204030204"/>
                  <a:ea typeface="+mn-ea"/>
                  <a:cs typeface="+mn-cs"/>
                </a:rPr>
                <a:t>aktivnosti</a:t>
              </a:r>
              <a:r>
                <a:rPr lang="en-GB" b="1" kern="1200">
                  <a:solidFill>
                    <a:sysClr val="windowText" lastClr="000000"/>
                  </a:solidFill>
                  <a:latin typeface="Calibri" panose="020F0502020204030204"/>
                  <a:ea typeface="+mn-ea"/>
                  <a:cs typeface="+mn-cs"/>
                </a:rPr>
                <a:t> </a:t>
              </a:r>
              <a:r>
                <a:rPr lang="en-GB" kern="1200">
                  <a:solidFill>
                    <a:sysClr val="windowText" lastClr="000000"/>
                  </a:solidFill>
                  <a:latin typeface="Calibri" panose="020F0502020204030204"/>
                  <a:ea typeface="+mn-ea"/>
                  <a:cs typeface="+mn-cs"/>
                </a:rPr>
                <a:t>u </a:t>
              </a:r>
              <a:r>
                <a:rPr lang="en-GB" kern="1200" err="1">
                  <a:solidFill>
                    <a:sysClr val="windowText" lastClr="000000"/>
                  </a:solidFill>
                  <a:latin typeface="Calibri" panose="020F0502020204030204"/>
                  <a:ea typeface="+mn-ea"/>
                  <a:cs typeface="+mn-cs"/>
                </a:rPr>
                <a:t>svrhu</a:t>
              </a:r>
              <a:r>
                <a:rPr lang="en-GB" kern="1200">
                  <a:solidFill>
                    <a:sysClr val="windowText" lastClr="000000"/>
                  </a:solidFill>
                  <a:latin typeface="Calibri" panose="020F0502020204030204"/>
                  <a:ea typeface="+mn-ea"/>
                  <a:cs typeface="+mn-cs"/>
                </a:rPr>
                <a:t>  </a:t>
              </a:r>
              <a:r>
                <a:rPr lang="en-GB" kern="1200" err="1">
                  <a:solidFill>
                    <a:sysClr val="windowText" lastClr="000000"/>
                  </a:solidFill>
                  <a:latin typeface="Calibri" panose="020F0502020204030204"/>
                  <a:ea typeface="+mn-ea"/>
                  <a:cs typeface="+mn-cs"/>
                </a:rPr>
                <a:t>širenja</a:t>
              </a:r>
              <a:r>
                <a:rPr lang="en-GB" kern="1200">
                  <a:solidFill>
                    <a:sysClr val="windowText" lastClr="000000"/>
                  </a:solidFill>
                  <a:latin typeface="Calibri" panose="020F0502020204030204"/>
                  <a:ea typeface="+mn-ea"/>
                  <a:cs typeface="+mn-cs"/>
                </a:rPr>
                <a:t> </a:t>
              </a:r>
              <a:r>
                <a:rPr lang="en-GB" kern="1200" err="1">
                  <a:solidFill>
                    <a:sysClr val="windowText" lastClr="000000"/>
                  </a:solidFill>
                  <a:latin typeface="Calibri" panose="020F0502020204030204"/>
                  <a:ea typeface="+mn-ea"/>
                  <a:cs typeface="+mn-cs"/>
                </a:rPr>
                <a:t>rezultata</a:t>
              </a:r>
              <a:r>
                <a:rPr lang="en-GB" kern="1200">
                  <a:solidFill>
                    <a:sysClr val="windowText" lastClr="000000"/>
                  </a:solidFill>
                  <a:latin typeface="Calibri" panose="020F0502020204030204"/>
                  <a:ea typeface="+mn-ea"/>
                  <a:cs typeface="+mn-cs"/>
                </a:rPr>
                <a:t> </a:t>
              </a:r>
              <a:r>
                <a:rPr lang="en-GB" kern="1200" err="1">
                  <a:solidFill>
                    <a:sysClr val="windowText" lastClr="000000"/>
                  </a:solidFill>
                  <a:latin typeface="Calibri" panose="020F0502020204030204"/>
                  <a:ea typeface="+mn-ea"/>
                  <a:cs typeface="+mn-cs"/>
                </a:rPr>
                <a:t>projekata</a:t>
              </a:r>
              <a:r>
                <a:rPr lang="en-GB" kern="1200">
                  <a:solidFill>
                    <a:sysClr val="windowText" lastClr="000000"/>
                  </a:solidFill>
                  <a:latin typeface="Calibri" panose="020F0502020204030204"/>
                  <a:ea typeface="+mn-ea"/>
                  <a:cs typeface="+mn-cs"/>
                </a:rPr>
                <a:t> </a:t>
              </a:r>
              <a:r>
                <a:rPr lang="en-GB" kern="1200" err="1">
                  <a:solidFill>
                    <a:sysClr val="windowText" lastClr="000000"/>
                  </a:solidFill>
                  <a:latin typeface="Calibri" panose="020F0502020204030204"/>
                  <a:ea typeface="+mn-ea"/>
                  <a:cs typeface="+mn-cs"/>
                </a:rPr>
                <a:t>različitim</a:t>
              </a:r>
              <a:r>
                <a:rPr lang="en-GB" kern="1200">
                  <a:solidFill>
                    <a:sysClr val="windowText" lastClr="000000"/>
                  </a:solidFill>
                  <a:latin typeface="Calibri" panose="020F0502020204030204"/>
                  <a:ea typeface="+mn-ea"/>
                  <a:cs typeface="+mn-cs"/>
                </a:rPr>
                <a:t> </a:t>
              </a:r>
              <a:r>
                <a:rPr lang="en-GB" kern="1200" err="1">
                  <a:solidFill>
                    <a:sysClr val="windowText" lastClr="000000"/>
                  </a:solidFill>
                  <a:latin typeface="Calibri" panose="020F0502020204030204"/>
                  <a:ea typeface="+mn-ea"/>
                  <a:cs typeface="+mn-cs"/>
                </a:rPr>
                <a:t>ciljnim</a:t>
              </a:r>
              <a:r>
                <a:rPr lang="en-GB" kern="1200">
                  <a:solidFill>
                    <a:sysClr val="windowText" lastClr="000000"/>
                  </a:solidFill>
                  <a:latin typeface="Calibri" panose="020F0502020204030204"/>
                  <a:ea typeface="+mn-ea"/>
                  <a:cs typeface="+mn-cs"/>
                </a:rPr>
                <a:t> </a:t>
              </a:r>
              <a:r>
                <a:rPr lang="en-GB" kern="1200" err="1">
                  <a:solidFill>
                    <a:sysClr val="windowText" lastClr="000000"/>
                  </a:solidFill>
                  <a:latin typeface="Calibri" panose="020F0502020204030204"/>
                  <a:ea typeface="+mn-ea"/>
                  <a:cs typeface="+mn-cs"/>
                </a:rPr>
                <a:t>skupinama</a:t>
              </a:r>
              <a:endParaRPr lang="hr-HR" sz="2000">
                <a:solidFill>
                  <a:sysClr val="windowText" lastClr="000000"/>
                </a:solidFill>
                <a:latin typeface="Calibri" panose="020F0502020204030204"/>
                <a:ea typeface="+mn-ea"/>
                <a:cs typeface="+mn-cs"/>
              </a:endParaRPr>
            </a:p>
          </p:txBody>
        </p:sp>
      </p:grpSp>
    </p:spTree>
    <p:extLst>
      <p:ext uri="{BB962C8B-B14F-4D97-AF65-F5344CB8AC3E}">
        <p14:creationId xmlns:p14="http://schemas.microsoft.com/office/powerpoint/2010/main" val="23434949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1678496" y="1856438"/>
            <a:ext cx="1687334" cy="321743"/>
          </a:xfrm>
          <a:prstGeom prst="rect">
            <a:avLst/>
          </a:prstGeom>
        </p:spPr>
        <p:txBody>
          <a:bodyPr vert="horz" wrap="square" lIns="0" tIns="13831" rIns="0" bIns="0" rtlCol="0">
            <a:spAutoFit/>
          </a:bodyPr>
          <a:lstStyle/>
          <a:p>
            <a:pPr marL="11527">
              <a:spcBef>
                <a:spcPts val="109"/>
              </a:spcBef>
              <a:tabLst>
                <a:tab pos="429363" algn="l"/>
              </a:tabLst>
            </a:pPr>
            <a:r>
              <a:rPr sz="2000" b="1">
                <a:solidFill>
                  <a:srgbClr val="0769B1"/>
                </a:solidFill>
                <a:latin typeface="Calibri"/>
                <a:cs typeface="Calibri"/>
              </a:rPr>
              <a:t>	</a:t>
            </a:r>
            <a:r>
              <a:rPr sz="2000" b="1" spc="-9">
                <a:solidFill>
                  <a:srgbClr val="525252"/>
                </a:solidFill>
                <a:latin typeface="Calibri"/>
                <a:cs typeface="Calibri"/>
              </a:rPr>
              <a:t>PROBLEM</a:t>
            </a:r>
            <a:endParaRPr sz="2000" b="1">
              <a:latin typeface="Calibri"/>
              <a:cs typeface="Calibri"/>
            </a:endParaRPr>
          </a:p>
        </p:txBody>
      </p:sp>
      <p:sp>
        <p:nvSpPr>
          <p:cNvPr id="7" name="object 7"/>
          <p:cNvSpPr txBox="1"/>
          <p:nvPr/>
        </p:nvSpPr>
        <p:spPr>
          <a:xfrm>
            <a:off x="5082707" y="1675906"/>
            <a:ext cx="2612956" cy="383298"/>
          </a:xfrm>
          <a:prstGeom prst="rect">
            <a:avLst/>
          </a:prstGeom>
        </p:spPr>
        <p:txBody>
          <a:bodyPr vert="horz" wrap="square" lIns="0" tIns="13831" rIns="0" bIns="0" rtlCol="0">
            <a:spAutoFit/>
          </a:bodyPr>
          <a:lstStyle/>
          <a:p>
            <a:pPr marL="11527">
              <a:spcBef>
                <a:spcPts val="109"/>
              </a:spcBef>
            </a:pPr>
            <a:r>
              <a:rPr lang="en-US" sz="2400" b="1">
                <a:solidFill>
                  <a:srgbClr val="545454"/>
                </a:solidFill>
                <a:latin typeface="Calibri"/>
                <a:cs typeface="Calibri"/>
              </a:rPr>
              <a:t>OPĆI CILJ PROJEKTA</a:t>
            </a:r>
            <a:endParaRPr sz="2400" b="1">
              <a:latin typeface="Calibri"/>
              <a:cs typeface="Calibri"/>
            </a:endParaRPr>
          </a:p>
        </p:txBody>
      </p:sp>
      <p:graphicFrame>
        <p:nvGraphicFramePr>
          <p:cNvPr id="8" name="object 8"/>
          <p:cNvGraphicFramePr>
            <a:graphicFrameLocks noGrp="1"/>
          </p:cNvGraphicFramePr>
          <p:nvPr/>
        </p:nvGraphicFramePr>
        <p:xfrm>
          <a:off x="1684753" y="2705740"/>
          <a:ext cx="8736745" cy="518790"/>
        </p:xfrm>
        <a:graphic>
          <a:graphicData uri="http://schemas.openxmlformats.org/drawingml/2006/table">
            <a:tbl>
              <a:tblPr firstRow="1" bandRow="1">
                <a:tableStyleId>{2D5ABB26-0587-4C30-8999-92F81FD0307C}</a:tableStyleId>
              </a:tblPr>
              <a:tblGrid>
                <a:gridCol w="3068811">
                  <a:extLst>
                    <a:ext uri="{9D8B030D-6E8A-4147-A177-3AD203B41FA5}">
                      <a16:colId xmlns:a16="http://schemas.microsoft.com/office/drawing/2014/main" val="20000"/>
                    </a:ext>
                  </a:extLst>
                </a:gridCol>
                <a:gridCol w="2906870">
                  <a:extLst>
                    <a:ext uri="{9D8B030D-6E8A-4147-A177-3AD203B41FA5}">
                      <a16:colId xmlns:a16="http://schemas.microsoft.com/office/drawing/2014/main" val="20001"/>
                    </a:ext>
                  </a:extLst>
                </a:gridCol>
                <a:gridCol w="2761064">
                  <a:extLst>
                    <a:ext uri="{9D8B030D-6E8A-4147-A177-3AD203B41FA5}">
                      <a16:colId xmlns:a16="http://schemas.microsoft.com/office/drawing/2014/main" val="20002"/>
                    </a:ext>
                  </a:extLst>
                </a:gridCol>
              </a:tblGrid>
              <a:tr h="277490">
                <a:tc>
                  <a:txBody>
                    <a:bodyPr/>
                    <a:lstStyle/>
                    <a:p>
                      <a:pPr marL="31750">
                        <a:lnSpc>
                          <a:spcPts val="1725"/>
                        </a:lnSpc>
                      </a:pPr>
                      <a:r>
                        <a:rPr sz="1600" spc="65">
                          <a:solidFill>
                            <a:srgbClr val="006EBA"/>
                          </a:solidFill>
                          <a:latin typeface="Calibri"/>
                          <a:cs typeface="Calibri"/>
                        </a:rPr>
                        <a:t>  </a:t>
                      </a:r>
                      <a:r>
                        <a:rPr lang="en-US" sz="1600" spc="65">
                          <a:solidFill>
                            <a:srgbClr val="006EBA"/>
                          </a:solidFill>
                          <a:latin typeface="Calibri"/>
                          <a:cs typeface="Calibri"/>
                        </a:rPr>
                        <a:t>  </a:t>
                      </a:r>
                      <a:r>
                        <a:rPr lang="hr-HR" sz="1600" spc="65">
                          <a:solidFill>
                            <a:srgbClr val="006EBA"/>
                          </a:solidFill>
                          <a:latin typeface="Calibri"/>
                          <a:cs typeface="Calibri"/>
                        </a:rPr>
                        <a:t>1. </a:t>
                      </a:r>
                      <a:r>
                        <a:rPr lang="en-US" sz="1600">
                          <a:solidFill>
                            <a:srgbClr val="4F4F4F"/>
                          </a:solidFill>
                          <a:latin typeface="Calibri"/>
                          <a:cs typeface="Calibri"/>
                        </a:rPr>
                        <a:t>SPECIFIČNI CILJ PROJEKTA</a:t>
                      </a:r>
                      <a:endParaRPr sz="1600">
                        <a:latin typeface="Calibri"/>
                        <a:cs typeface="Calibri"/>
                      </a:endParaRPr>
                    </a:p>
                  </a:txBody>
                  <a:tcPr marL="0" marR="0" marT="0" marB="0"/>
                </a:tc>
                <a:tc>
                  <a:txBody>
                    <a:bodyPr/>
                    <a:lstStyle/>
                    <a:p>
                      <a:pPr marR="40005" algn="ctr">
                        <a:lnSpc>
                          <a:spcPts val="1725"/>
                        </a:lnSpc>
                      </a:pPr>
                      <a:r>
                        <a:rPr lang="en-US" sz="1600">
                          <a:solidFill>
                            <a:srgbClr val="545454"/>
                          </a:solidFill>
                          <a:latin typeface="Calibri"/>
                          <a:cs typeface="Calibri"/>
                        </a:rPr>
                        <a:t> </a:t>
                      </a:r>
                      <a:r>
                        <a:rPr lang="hr-HR" sz="1600">
                          <a:solidFill>
                            <a:srgbClr val="545454"/>
                          </a:solidFill>
                          <a:latin typeface="Calibri"/>
                          <a:cs typeface="Calibri"/>
                        </a:rPr>
                        <a:t>2. </a:t>
                      </a:r>
                      <a:r>
                        <a:rPr lang="en-US" sz="1600">
                          <a:solidFill>
                            <a:srgbClr val="545454"/>
                          </a:solidFill>
                          <a:latin typeface="Calibri"/>
                          <a:cs typeface="Calibri"/>
                        </a:rPr>
                        <a:t>SPECIFIČNI CILJ PROJEKTA</a:t>
                      </a:r>
                      <a:endParaRPr sz="1600">
                        <a:latin typeface="Calibri"/>
                        <a:cs typeface="Calibri"/>
                      </a:endParaRPr>
                    </a:p>
                  </a:txBody>
                  <a:tcPr marL="0" marR="0" marT="0" marB="0"/>
                </a:tc>
                <a:tc>
                  <a:txBody>
                    <a:bodyPr/>
                    <a:lstStyle/>
                    <a:p>
                      <a:pPr marL="198120" algn="ctr">
                        <a:lnSpc>
                          <a:spcPts val="1725"/>
                        </a:lnSpc>
                      </a:pPr>
                      <a:r>
                        <a:rPr lang="hr-HR" sz="1600">
                          <a:solidFill>
                            <a:srgbClr val="4D4D4D"/>
                          </a:solidFill>
                          <a:latin typeface="Calibri"/>
                          <a:cs typeface="Calibri"/>
                        </a:rPr>
                        <a:t>3. </a:t>
                      </a:r>
                      <a:r>
                        <a:rPr lang="en-US" sz="1600">
                          <a:solidFill>
                            <a:srgbClr val="4D4D4D"/>
                          </a:solidFill>
                          <a:latin typeface="Calibri"/>
                          <a:cs typeface="Calibri"/>
                        </a:rPr>
                        <a:t>SPECIFIČNI CILJ PROJEKTA</a:t>
                      </a:r>
                      <a:endParaRPr sz="1600">
                        <a:latin typeface="Calibri"/>
                        <a:cs typeface="Calibri"/>
                      </a:endParaRPr>
                    </a:p>
                  </a:txBody>
                  <a:tcPr marL="0" marR="0" marT="0" marB="0"/>
                </a:tc>
                <a:extLst>
                  <a:ext uri="{0D108BD9-81ED-4DB2-BD59-A6C34878D82A}">
                    <a16:rowId xmlns:a16="http://schemas.microsoft.com/office/drawing/2014/main" val="10000"/>
                  </a:ext>
                </a:extLst>
              </a:tr>
              <a:tr h="233403">
                <a:tc>
                  <a:txBody>
                    <a:bodyPr/>
                    <a:lstStyle/>
                    <a:p>
                      <a:pPr marL="253365" algn="ctr">
                        <a:lnSpc>
                          <a:spcPts val="1925"/>
                        </a:lnSpc>
                      </a:pPr>
                      <a:endParaRPr sz="1600">
                        <a:latin typeface="Calibri"/>
                        <a:cs typeface="Calibri"/>
                      </a:endParaRPr>
                    </a:p>
                  </a:txBody>
                  <a:tcPr marL="0" marR="0" marT="0" marB="0"/>
                </a:tc>
                <a:tc>
                  <a:txBody>
                    <a:bodyPr/>
                    <a:lstStyle/>
                    <a:p>
                      <a:pPr marR="24130" algn="ctr">
                        <a:lnSpc>
                          <a:spcPts val="1925"/>
                        </a:lnSpc>
                      </a:pPr>
                      <a:endParaRPr sz="1600">
                        <a:latin typeface="Calibri"/>
                        <a:cs typeface="Calibri"/>
                      </a:endParaRPr>
                    </a:p>
                  </a:txBody>
                  <a:tcPr marL="0" marR="0" marT="0" marB="0"/>
                </a:tc>
                <a:tc>
                  <a:txBody>
                    <a:bodyPr/>
                    <a:lstStyle/>
                    <a:p>
                      <a:pPr marL="219710" algn="ctr">
                        <a:lnSpc>
                          <a:spcPts val="1925"/>
                        </a:lnSpc>
                      </a:pPr>
                      <a:endParaRPr sz="1600">
                        <a:latin typeface="Calibri"/>
                        <a:cs typeface="Calibri"/>
                      </a:endParaRPr>
                    </a:p>
                  </a:txBody>
                  <a:tcPr marL="0" marR="0" marT="0" marB="0"/>
                </a:tc>
                <a:extLst>
                  <a:ext uri="{0D108BD9-81ED-4DB2-BD59-A6C34878D82A}">
                    <a16:rowId xmlns:a16="http://schemas.microsoft.com/office/drawing/2014/main" val="10001"/>
                  </a:ext>
                </a:extLst>
              </a:tr>
            </a:tbl>
          </a:graphicData>
        </a:graphic>
      </p:graphicFrame>
      <p:sp>
        <p:nvSpPr>
          <p:cNvPr id="10" name="object 10"/>
          <p:cNvSpPr txBox="1"/>
          <p:nvPr/>
        </p:nvSpPr>
        <p:spPr>
          <a:xfrm>
            <a:off x="2312907" y="3659595"/>
            <a:ext cx="2028585" cy="263699"/>
          </a:xfrm>
          <a:prstGeom prst="rect">
            <a:avLst/>
          </a:prstGeom>
        </p:spPr>
        <p:txBody>
          <a:bodyPr vert="horz" wrap="square" lIns="0" tIns="12102" rIns="0" bIns="0" rtlCol="0">
            <a:spAutoFit/>
          </a:bodyPr>
          <a:lstStyle/>
          <a:p>
            <a:pPr algn="ctr">
              <a:spcBef>
                <a:spcPts val="5"/>
              </a:spcBef>
            </a:pPr>
            <a:r>
              <a:rPr sz="1634" b="1" spc="-9">
                <a:solidFill>
                  <a:srgbClr val="505050"/>
                </a:solidFill>
                <a:latin typeface="Calibri"/>
                <a:cs typeface="Calibri"/>
              </a:rPr>
              <a:t>REZULTATI </a:t>
            </a:r>
            <a:r>
              <a:rPr sz="1634" b="1" spc="-9">
                <a:solidFill>
                  <a:srgbClr val="525252"/>
                </a:solidFill>
                <a:latin typeface="Calibri"/>
                <a:cs typeface="Calibri"/>
              </a:rPr>
              <a:t>AKTIVNOSTI</a:t>
            </a:r>
            <a:endParaRPr sz="1634" b="1">
              <a:latin typeface="Calibri"/>
              <a:cs typeface="Calibri"/>
            </a:endParaRPr>
          </a:p>
        </p:txBody>
      </p:sp>
      <p:sp>
        <p:nvSpPr>
          <p:cNvPr id="12" name="object 12"/>
          <p:cNvSpPr txBox="1"/>
          <p:nvPr/>
        </p:nvSpPr>
        <p:spPr>
          <a:xfrm>
            <a:off x="2577400" y="4637184"/>
            <a:ext cx="1515676" cy="254837"/>
          </a:xfrm>
          <a:prstGeom prst="rect">
            <a:avLst/>
          </a:prstGeom>
        </p:spPr>
        <p:txBody>
          <a:bodyPr vert="horz" wrap="square" lIns="0" tIns="10373" rIns="0" bIns="0" rtlCol="0">
            <a:spAutoFit/>
          </a:bodyPr>
          <a:lstStyle/>
          <a:p>
            <a:pPr marL="11527">
              <a:spcBef>
                <a:spcPts val="82"/>
              </a:spcBef>
            </a:pPr>
            <a:r>
              <a:rPr sz="1588" b="1" spc="45">
                <a:solidFill>
                  <a:srgbClr val="505050"/>
                </a:solidFill>
                <a:latin typeface="Calibri"/>
                <a:cs typeface="Calibri"/>
              </a:rPr>
              <a:t>UČ</a:t>
            </a:r>
            <a:r>
              <a:rPr lang="en-US" sz="1588" b="1" spc="45">
                <a:solidFill>
                  <a:srgbClr val="505050"/>
                </a:solidFill>
                <a:latin typeface="Calibri"/>
                <a:cs typeface="Calibri"/>
              </a:rPr>
              <a:t>INCI</a:t>
            </a:r>
            <a:r>
              <a:rPr sz="1588" b="1" spc="50">
                <a:solidFill>
                  <a:srgbClr val="505050"/>
                </a:solidFill>
                <a:latin typeface="Calibri"/>
                <a:cs typeface="Calibri"/>
              </a:rPr>
              <a:t> </a:t>
            </a:r>
            <a:r>
              <a:rPr sz="1588" b="1" spc="-9">
                <a:solidFill>
                  <a:srgbClr val="525252"/>
                </a:solidFill>
                <a:latin typeface="Calibri"/>
                <a:cs typeface="Calibri"/>
              </a:rPr>
              <a:t>(I</a:t>
            </a:r>
            <a:r>
              <a:rPr lang="hr-HR" sz="1588" b="1" spc="-9">
                <a:solidFill>
                  <a:srgbClr val="525252"/>
                </a:solidFill>
                <a:latin typeface="Calibri"/>
                <a:cs typeface="Calibri"/>
              </a:rPr>
              <a:t>m</a:t>
            </a:r>
            <a:r>
              <a:rPr sz="1588" b="1" spc="-9">
                <a:solidFill>
                  <a:srgbClr val="525252"/>
                </a:solidFill>
                <a:latin typeface="Calibri"/>
                <a:cs typeface="Calibri"/>
              </a:rPr>
              <a:t>pacts)</a:t>
            </a:r>
            <a:endParaRPr sz="1588" b="1">
              <a:latin typeface="Calibri"/>
              <a:cs typeface="Calibri"/>
            </a:endParaRPr>
          </a:p>
        </p:txBody>
      </p:sp>
      <p:sp>
        <p:nvSpPr>
          <p:cNvPr id="13" name="object 13"/>
          <p:cNvSpPr txBox="1"/>
          <p:nvPr/>
        </p:nvSpPr>
        <p:spPr>
          <a:xfrm>
            <a:off x="2768920" y="5414435"/>
            <a:ext cx="1123214" cy="270624"/>
          </a:xfrm>
          <a:prstGeom prst="rect">
            <a:avLst/>
          </a:prstGeom>
        </p:spPr>
        <p:txBody>
          <a:bodyPr vert="horz" wrap="square" lIns="0" tIns="12102" rIns="0" bIns="0" rtlCol="0">
            <a:spAutoFit/>
          </a:bodyPr>
          <a:lstStyle/>
          <a:p>
            <a:pPr marL="11527">
              <a:spcBef>
                <a:spcPts val="95"/>
              </a:spcBef>
            </a:pPr>
            <a:r>
              <a:rPr sz="1679" b="1" spc="41">
                <a:solidFill>
                  <a:srgbClr val="4D4D4D"/>
                </a:solidFill>
                <a:latin typeface="Calibri"/>
                <a:cs typeface="Calibri"/>
              </a:rPr>
              <a:t>INDIKATORI</a:t>
            </a:r>
            <a:endParaRPr sz="1679" b="1">
              <a:latin typeface="Calibri"/>
              <a:cs typeface="Calibri"/>
            </a:endParaRPr>
          </a:p>
        </p:txBody>
      </p:sp>
      <p:sp>
        <p:nvSpPr>
          <p:cNvPr id="14" name="object 14"/>
          <p:cNvSpPr txBox="1"/>
          <p:nvPr/>
        </p:nvSpPr>
        <p:spPr>
          <a:xfrm>
            <a:off x="5249210" y="3654426"/>
            <a:ext cx="2028585" cy="263699"/>
          </a:xfrm>
          <a:prstGeom prst="rect">
            <a:avLst/>
          </a:prstGeom>
        </p:spPr>
        <p:txBody>
          <a:bodyPr vert="horz" wrap="square" lIns="0" tIns="12102" rIns="0" bIns="0" rtlCol="0">
            <a:spAutoFit/>
          </a:bodyPr>
          <a:lstStyle/>
          <a:p>
            <a:pPr algn="ctr">
              <a:spcBef>
                <a:spcPts val="59"/>
              </a:spcBef>
            </a:pPr>
            <a:r>
              <a:rPr sz="1634" b="1" spc="-9">
                <a:solidFill>
                  <a:srgbClr val="545454"/>
                </a:solidFill>
                <a:latin typeface="Calibri"/>
                <a:cs typeface="Calibri"/>
              </a:rPr>
              <a:t>REZULTATI </a:t>
            </a:r>
            <a:r>
              <a:rPr sz="1634" b="1" spc="-9">
                <a:solidFill>
                  <a:srgbClr val="525252"/>
                </a:solidFill>
                <a:latin typeface="Calibri"/>
                <a:cs typeface="Calibri"/>
              </a:rPr>
              <a:t>AKTIVNOSTI</a:t>
            </a:r>
            <a:endParaRPr sz="1634" b="1">
              <a:latin typeface="Calibri"/>
              <a:cs typeface="Calibri"/>
            </a:endParaRPr>
          </a:p>
        </p:txBody>
      </p:sp>
      <p:sp>
        <p:nvSpPr>
          <p:cNvPr id="16" name="object 16"/>
          <p:cNvSpPr txBox="1"/>
          <p:nvPr/>
        </p:nvSpPr>
        <p:spPr>
          <a:xfrm>
            <a:off x="5829019" y="5418899"/>
            <a:ext cx="1120332" cy="265445"/>
          </a:xfrm>
          <a:prstGeom prst="rect">
            <a:avLst/>
          </a:prstGeom>
        </p:spPr>
        <p:txBody>
          <a:bodyPr vert="horz" wrap="square" lIns="0" tIns="13831" rIns="0" bIns="0" rtlCol="0">
            <a:spAutoFit/>
          </a:bodyPr>
          <a:lstStyle/>
          <a:p>
            <a:pPr marL="11527">
              <a:spcBef>
                <a:spcPts val="109"/>
              </a:spcBef>
            </a:pPr>
            <a:r>
              <a:rPr sz="1634" b="1" spc="64">
                <a:solidFill>
                  <a:srgbClr val="565656"/>
                </a:solidFill>
                <a:latin typeface="Calibri"/>
                <a:cs typeface="Calibri"/>
              </a:rPr>
              <a:t>INDIKATORI</a:t>
            </a:r>
            <a:endParaRPr sz="1634" b="1">
              <a:latin typeface="Calibri"/>
              <a:cs typeface="Calibri"/>
            </a:endParaRPr>
          </a:p>
        </p:txBody>
      </p:sp>
      <p:sp>
        <p:nvSpPr>
          <p:cNvPr id="18" name="object 18"/>
          <p:cNvSpPr txBox="1"/>
          <p:nvPr/>
        </p:nvSpPr>
        <p:spPr>
          <a:xfrm>
            <a:off x="8490409" y="4634685"/>
            <a:ext cx="1512217" cy="265445"/>
          </a:xfrm>
          <a:prstGeom prst="rect">
            <a:avLst/>
          </a:prstGeom>
        </p:spPr>
        <p:txBody>
          <a:bodyPr vert="horz" wrap="square" lIns="0" tIns="13831" rIns="0" bIns="0" rtlCol="0">
            <a:spAutoFit/>
          </a:bodyPr>
          <a:lstStyle/>
          <a:p>
            <a:pPr marL="11527">
              <a:spcBef>
                <a:spcPts val="109"/>
              </a:spcBef>
            </a:pPr>
            <a:r>
              <a:rPr sz="1634" b="1">
                <a:solidFill>
                  <a:srgbClr val="545454"/>
                </a:solidFill>
                <a:latin typeface="Calibri"/>
                <a:cs typeface="Calibri"/>
              </a:rPr>
              <a:t>UČI</a:t>
            </a:r>
            <a:r>
              <a:rPr lang="en-US" sz="1634" b="1">
                <a:solidFill>
                  <a:srgbClr val="545454"/>
                </a:solidFill>
                <a:latin typeface="Calibri"/>
                <a:cs typeface="Calibri"/>
              </a:rPr>
              <a:t>NCI</a:t>
            </a:r>
            <a:r>
              <a:rPr sz="1634" b="1" spc="200">
                <a:solidFill>
                  <a:srgbClr val="545454"/>
                </a:solidFill>
                <a:latin typeface="Calibri"/>
                <a:cs typeface="Calibri"/>
              </a:rPr>
              <a:t> </a:t>
            </a:r>
            <a:r>
              <a:rPr sz="1634" b="1" spc="-9">
                <a:solidFill>
                  <a:srgbClr val="505050"/>
                </a:solidFill>
                <a:latin typeface="Calibri"/>
                <a:cs typeface="Calibri"/>
              </a:rPr>
              <a:t>(Impacts)</a:t>
            </a:r>
            <a:endParaRPr sz="1634" b="1">
              <a:latin typeface="Calibri"/>
              <a:cs typeface="Calibri"/>
            </a:endParaRPr>
          </a:p>
        </p:txBody>
      </p:sp>
      <p:sp>
        <p:nvSpPr>
          <p:cNvPr id="19" name="object 19"/>
          <p:cNvSpPr txBox="1"/>
          <p:nvPr/>
        </p:nvSpPr>
        <p:spPr>
          <a:xfrm>
            <a:off x="8683045" y="5418899"/>
            <a:ext cx="1120332" cy="265445"/>
          </a:xfrm>
          <a:prstGeom prst="rect">
            <a:avLst/>
          </a:prstGeom>
        </p:spPr>
        <p:txBody>
          <a:bodyPr vert="horz" wrap="square" lIns="0" tIns="13831" rIns="0" bIns="0" rtlCol="0">
            <a:spAutoFit/>
          </a:bodyPr>
          <a:lstStyle/>
          <a:p>
            <a:pPr marL="11527">
              <a:spcBef>
                <a:spcPts val="109"/>
              </a:spcBef>
            </a:pPr>
            <a:r>
              <a:rPr sz="1634" b="1" spc="64">
                <a:solidFill>
                  <a:srgbClr val="525252"/>
                </a:solidFill>
                <a:latin typeface="Calibri"/>
                <a:cs typeface="Calibri"/>
              </a:rPr>
              <a:t>INDIKATORI</a:t>
            </a:r>
            <a:endParaRPr sz="1634" b="1">
              <a:latin typeface="Calibri"/>
              <a:cs typeface="Calibri"/>
            </a:endParaRPr>
          </a:p>
        </p:txBody>
      </p:sp>
      <p:sp>
        <p:nvSpPr>
          <p:cNvPr id="20" name="object 12">
            <a:extLst>
              <a:ext uri="{FF2B5EF4-FFF2-40B4-BE49-F238E27FC236}">
                <a16:creationId xmlns:a16="http://schemas.microsoft.com/office/drawing/2014/main" id="{A1A1F8AB-E267-D2A7-70D6-C80F033FCB75}"/>
              </a:ext>
            </a:extLst>
          </p:cNvPr>
          <p:cNvSpPr txBox="1"/>
          <p:nvPr/>
        </p:nvSpPr>
        <p:spPr>
          <a:xfrm>
            <a:off x="5533903" y="4599975"/>
            <a:ext cx="1515676" cy="254837"/>
          </a:xfrm>
          <a:prstGeom prst="rect">
            <a:avLst/>
          </a:prstGeom>
        </p:spPr>
        <p:txBody>
          <a:bodyPr vert="horz" wrap="square" lIns="0" tIns="10373" rIns="0" bIns="0" rtlCol="0">
            <a:spAutoFit/>
          </a:bodyPr>
          <a:lstStyle/>
          <a:p>
            <a:pPr marL="11527">
              <a:spcBef>
                <a:spcPts val="82"/>
              </a:spcBef>
            </a:pPr>
            <a:r>
              <a:rPr sz="1588" b="1" spc="45">
                <a:solidFill>
                  <a:srgbClr val="505050"/>
                </a:solidFill>
                <a:latin typeface="Calibri"/>
                <a:cs typeface="Calibri"/>
              </a:rPr>
              <a:t>UČ</a:t>
            </a:r>
            <a:r>
              <a:rPr lang="en-US" sz="1588" b="1" spc="45">
                <a:solidFill>
                  <a:srgbClr val="505050"/>
                </a:solidFill>
                <a:latin typeface="Calibri"/>
                <a:cs typeface="Calibri"/>
              </a:rPr>
              <a:t>INCI</a:t>
            </a:r>
            <a:r>
              <a:rPr sz="1588" b="1" spc="50">
                <a:solidFill>
                  <a:srgbClr val="505050"/>
                </a:solidFill>
                <a:latin typeface="Calibri"/>
                <a:cs typeface="Calibri"/>
              </a:rPr>
              <a:t> </a:t>
            </a:r>
            <a:r>
              <a:rPr sz="1588" b="1" spc="-9">
                <a:solidFill>
                  <a:srgbClr val="525252"/>
                </a:solidFill>
                <a:latin typeface="Calibri"/>
                <a:cs typeface="Calibri"/>
              </a:rPr>
              <a:t>(Impacts)</a:t>
            </a:r>
            <a:endParaRPr sz="1588" b="1">
              <a:latin typeface="Calibri"/>
              <a:cs typeface="Calibri"/>
            </a:endParaRPr>
          </a:p>
        </p:txBody>
      </p:sp>
      <p:sp>
        <p:nvSpPr>
          <p:cNvPr id="21" name="object 14">
            <a:extLst>
              <a:ext uri="{FF2B5EF4-FFF2-40B4-BE49-F238E27FC236}">
                <a16:creationId xmlns:a16="http://schemas.microsoft.com/office/drawing/2014/main" id="{A7E94CFF-EB11-DA36-EF0F-F1FFA5B861B4}"/>
              </a:ext>
            </a:extLst>
          </p:cNvPr>
          <p:cNvSpPr txBox="1"/>
          <p:nvPr/>
        </p:nvSpPr>
        <p:spPr>
          <a:xfrm>
            <a:off x="8132394" y="3621027"/>
            <a:ext cx="2028585" cy="263699"/>
          </a:xfrm>
          <a:prstGeom prst="rect">
            <a:avLst/>
          </a:prstGeom>
        </p:spPr>
        <p:txBody>
          <a:bodyPr vert="horz" wrap="square" lIns="0" tIns="12102" rIns="0" bIns="0" rtlCol="0">
            <a:spAutoFit/>
          </a:bodyPr>
          <a:lstStyle/>
          <a:p>
            <a:pPr algn="ctr">
              <a:spcBef>
                <a:spcPts val="59"/>
              </a:spcBef>
            </a:pPr>
            <a:r>
              <a:rPr sz="1634" b="1" spc="-9">
                <a:solidFill>
                  <a:srgbClr val="545454"/>
                </a:solidFill>
                <a:latin typeface="Calibri"/>
                <a:cs typeface="Calibri"/>
              </a:rPr>
              <a:t>REZULTATI </a:t>
            </a:r>
            <a:r>
              <a:rPr sz="1634" b="1" spc="-9">
                <a:solidFill>
                  <a:srgbClr val="525252"/>
                </a:solidFill>
                <a:latin typeface="Calibri"/>
                <a:cs typeface="Calibri"/>
              </a:rPr>
              <a:t>AKTIVNOSTI</a:t>
            </a:r>
            <a:endParaRPr sz="1634" b="1">
              <a:latin typeface="Calibri"/>
              <a:cs typeface="Calibri"/>
            </a:endParaRPr>
          </a:p>
        </p:txBody>
      </p:sp>
      <p:cxnSp>
        <p:nvCxnSpPr>
          <p:cNvPr id="3" name="Straight Arrow Connector 2">
            <a:extLst>
              <a:ext uri="{FF2B5EF4-FFF2-40B4-BE49-F238E27FC236}">
                <a16:creationId xmlns:a16="http://schemas.microsoft.com/office/drawing/2014/main" id="{F8B9052C-0F87-9967-0A5C-339017FC02F4}"/>
              </a:ext>
            </a:extLst>
          </p:cNvPr>
          <p:cNvCxnSpPr/>
          <p:nvPr/>
        </p:nvCxnSpPr>
        <p:spPr>
          <a:xfrm flipH="1">
            <a:off x="4341492" y="2131335"/>
            <a:ext cx="993789" cy="39863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475E79E5-9137-5915-28F7-E03EED38B5DB}"/>
              </a:ext>
            </a:extLst>
          </p:cNvPr>
          <p:cNvCxnSpPr>
            <a:cxnSpLocks/>
          </p:cNvCxnSpPr>
          <p:nvPr/>
        </p:nvCxnSpPr>
        <p:spPr>
          <a:xfrm>
            <a:off x="6128906" y="2158907"/>
            <a:ext cx="0" cy="412685"/>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6051E7F8-E73D-6ACB-6832-BF10CD230630}"/>
              </a:ext>
            </a:extLst>
          </p:cNvPr>
          <p:cNvCxnSpPr>
            <a:cxnSpLocks/>
          </p:cNvCxnSpPr>
          <p:nvPr/>
        </p:nvCxnSpPr>
        <p:spPr>
          <a:xfrm>
            <a:off x="7081023" y="2131334"/>
            <a:ext cx="1158823" cy="39863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AFA00851-6F77-1352-1826-364680BA14B9}"/>
              </a:ext>
            </a:extLst>
          </p:cNvPr>
          <p:cNvSpPr txBox="1"/>
          <p:nvPr/>
        </p:nvSpPr>
        <p:spPr>
          <a:xfrm>
            <a:off x="399740" y="290938"/>
            <a:ext cx="8419939" cy="1077218"/>
          </a:xfrm>
          <a:prstGeom prst="rect">
            <a:avLst/>
          </a:prstGeom>
          <a:solidFill>
            <a:schemeClr val="bg1"/>
          </a:solidFill>
        </p:spPr>
        <p:txBody>
          <a:bodyPr wrap="square" rtlCol="0">
            <a:spAutoFit/>
          </a:bodyPr>
          <a:lstStyle/>
          <a:p>
            <a:r>
              <a:rPr lang="hr-HR" sz="3200" b="1"/>
              <a:t>Projektna logika: radni paketi i aktivnosti</a:t>
            </a:r>
          </a:p>
          <a:p>
            <a:endParaRPr lang="hr-HR" sz="3200" b="1"/>
          </a:p>
        </p:txBody>
      </p:sp>
      <p:sp>
        <p:nvSpPr>
          <p:cNvPr id="2" name="Arrow: Right 1">
            <a:extLst>
              <a:ext uri="{FF2B5EF4-FFF2-40B4-BE49-F238E27FC236}">
                <a16:creationId xmlns:a16="http://schemas.microsoft.com/office/drawing/2014/main" id="{3CA185C2-C9F3-AB7F-EECD-74607B44165E}"/>
              </a:ext>
            </a:extLst>
          </p:cNvPr>
          <p:cNvSpPr/>
          <p:nvPr/>
        </p:nvSpPr>
        <p:spPr>
          <a:xfrm>
            <a:off x="3274051" y="1870446"/>
            <a:ext cx="993789" cy="237428"/>
          </a:xfrm>
          <a:prstGeom prst="righ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hr-HR"/>
          </a:p>
        </p:txBody>
      </p:sp>
      <p:sp>
        <p:nvSpPr>
          <p:cNvPr id="15" name="Arrow: Down 14">
            <a:extLst>
              <a:ext uri="{FF2B5EF4-FFF2-40B4-BE49-F238E27FC236}">
                <a16:creationId xmlns:a16="http://schemas.microsoft.com/office/drawing/2014/main" id="{82BD3F5A-290F-0FF1-FE9A-A6C87F925656}"/>
              </a:ext>
            </a:extLst>
          </p:cNvPr>
          <p:cNvSpPr/>
          <p:nvPr/>
        </p:nvSpPr>
        <p:spPr>
          <a:xfrm>
            <a:off x="3003909" y="3180443"/>
            <a:ext cx="573681" cy="440584"/>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17" name="Arrow: Down 16">
            <a:extLst>
              <a:ext uri="{FF2B5EF4-FFF2-40B4-BE49-F238E27FC236}">
                <a16:creationId xmlns:a16="http://schemas.microsoft.com/office/drawing/2014/main" id="{40512E06-2DFC-5612-9260-D7939B1E1197}"/>
              </a:ext>
            </a:extLst>
          </p:cNvPr>
          <p:cNvSpPr/>
          <p:nvPr/>
        </p:nvSpPr>
        <p:spPr>
          <a:xfrm>
            <a:off x="5952579" y="3169458"/>
            <a:ext cx="573681" cy="440584"/>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23" name="Arrow: Down 22">
            <a:extLst>
              <a:ext uri="{FF2B5EF4-FFF2-40B4-BE49-F238E27FC236}">
                <a16:creationId xmlns:a16="http://schemas.microsoft.com/office/drawing/2014/main" id="{F11AB524-957D-5E82-F8BD-00187C0537C3}"/>
              </a:ext>
            </a:extLst>
          </p:cNvPr>
          <p:cNvSpPr/>
          <p:nvPr/>
        </p:nvSpPr>
        <p:spPr>
          <a:xfrm>
            <a:off x="8901250" y="3119611"/>
            <a:ext cx="573681" cy="440584"/>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24" name="Arrow: Down 23">
            <a:extLst>
              <a:ext uri="{FF2B5EF4-FFF2-40B4-BE49-F238E27FC236}">
                <a16:creationId xmlns:a16="http://schemas.microsoft.com/office/drawing/2014/main" id="{6C743E84-F3C4-D120-AF83-E9D6D17C286D}"/>
              </a:ext>
            </a:extLst>
          </p:cNvPr>
          <p:cNvSpPr/>
          <p:nvPr/>
        </p:nvSpPr>
        <p:spPr>
          <a:xfrm>
            <a:off x="2987210" y="4932936"/>
            <a:ext cx="573681" cy="440584"/>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25" name="Arrow: Down 24">
            <a:extLst>
              <a:ext uri="{FF2B5EF4-FFF2-40B4-BE49-F238E27FC236}">
                <a16:creationId xmlns:a16="http://schemas.microsoft.com/office/drawing/2014/main" id="{B3824FFE-27FF-C388-F777-BC5EA3D1A7C4}"/>
              </a:ext>
            </a:extLst>
          </p:cNvPr>
          <p:cNvSpPr/>
          <p:nvPr/>
        </p:nvSpPr>
        <p:spPr>
          <a:xfrm>
            <a:off x="6004900" y="4916563"/>
            <a:ext cx="573681" cy="440584"/>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26" name="Arrow: Down 25">
            <a:extLst>
              <a:ext uri="{FF2B5EF4-FFF2-40B4-BE49-F238E27FC236}">
                <a16:creationId xmlns:a16="http://schemas.microsoft.com/office/drawing/2014/main" id="{81B1E904-B7FA-B941-A9A0-BD6405563F36}"/>
              </a:ext>
            </a:extLst>
          </p:cNvPr>
          <p:cNvSpPr/>
          <p:nvPr/>
        </p:nvSpPr>
        <p:spPr>
          <a:xfrm>
            <a:off x="8819679" y="4975271"/>
            <a:ext cx="573681" cy="440584"/>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27" name="Arrow: Down 26">
            <a:extLst>
              <a:ext uri="{FF2B5EF4-FFF2-40B4-BE49-F238E27FC236}">
                <a16:creationId xmlns:a16="http://schemas.microsoft.com/office/drawing/2014/main" id="{E107BD41-5472-65D7-92AC-8787265A7C63}"/>
              </a:ext>
            </a:extLst>
          </p:cNvPr>
          <p:cNvSpPr/>
          <p:nvPr/>
        </p:nvSpPr>
        <p:spPr>
          <a:xfrm>
            <a:off x="2987209" y="4056092"/>
            <a:ext cx="573681" cy="440584"/>
          </a:xfrm>
          <a:prstGeom prst="down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hr-HR"/>
          </a:p>
        </p:txBody>
      </p:sp>
      <p:sp>
        <p:nvSpPr>
          <p:cNvPr id="28" name="Arrow: Down 27">
            <a:extLst>
              <a:ext uri="{FF2B5EF4-FFF2-40B4-BE49-F238E27FC236}">
                <a16:creationId xmlns:a16="http://schemas.microsoft.com/office/drawing/2014/main" id="{129E9A7D-B6AC-64CD-8A30-1D49888AE5E8}"/>
              </a:ext>
            </a:extLst>
          </p:cNvPr>
          <p:cNvSpPr/>
          <p:nvPr/>
        </p:nvSpPr>
        <p:spPr>
          <a:xfrm>
            <a:off x="6004899" y="4006391"/>
            <a:ext cx="573681" cy="440584"/>
          </a:xfrm>
          <a:prstGeom prst="down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hr-HR"/>
          </a:p>
        </p:txBody>
      </p:sp>
      <p:sp>
        <p:nvSpPr>
          <p:cNvPr id="29" name="Arrow: Down 28">
            <a:extLst>
              <a:ext uri="{FF2B5EF4-FFF2-40B4-BE49-F238E27FC236}">
                <a16:creationId xmlns:a16="http://schemas.microsoft.com/office/drawing/2014/main" id="{91377CCC-F450-3FB4-551B-F9E91A741E12}"/>
              </a:ext>
            </a:extLst>
          </p:cNvPr>
          <p:cNvSpPr/>
          <p:nvPr/>
        </p:nvSpPr>
        <p:spPr>
          <a:xfrm>
            <a:off x="8871559" y="4006391"/>
            <a:ext cx="573681" cy="440584"/>
          </a:xfrm>
          <a:prstGeom prst="down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hr-HR"/>
          </a:p>
        </p:txBody>
      </p:sp>
    </p:spTree>
    <p:extLst>
      <p:ext uri="{BB962C8B-B14F-4D97-AF65-F5344CB8AC3E}">
        <p14:creationId xmlns:p14="http://schemas.microsoft.com/office/powerpoint/2010/main" val="5324579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CECB2-5B89-FE68-334D-2C3BB37AFE89}"/>
              </a:ext>
            </a:extLst>
          </p:cNvPr>
          <p:cNvSpPr>
            <a:spLocks noGrp="1"/>
          </p:cNvSpPr>
          <p:nvPr>
            <p:ph type="title"/>
          </p:nvPr>
        </p:nvSpPr>
        <p:spPr>
          <a:xfrm>
            <a:off x="175470" y="136498"/>
            <a:ext cx="10515600" cy="796954"/>
          </a:xfrm>
        </p:spPr>
        <p:txBody>
          <a:bodyPr/>
          <a:lstStyle/>
          <a:p>
            <a:r>
              <a:rPr lang="en-US" b="1" err="1"/>
              <a:t>Definiranje</a:t>
            </a:r>
            <a:r>
              <a:rPr lang="en-US" b="1"/>
              <a:t> </a:t>
            </a:r>
            <a:r>
              <a:rPr lang="en-US" b="1" err="1"/>
              <a:t>generalnih</a:t>
            </a:r>
            <a:r>
              <a:rPr lang="en-US" b="1"/>
              <a:t> </a:t>
            </a:r>
            <a:r>
              <a:rPr lang="en-US" b="1" err="1"/>
              <a:t>ciljeva</a:t>
            </a:r>
            <a:endParaRPr lang="en-US" b="1"/>
          </a:p>
        </p:txBody>
      </p:sp>
      <p:sp>
        <p:nvSpPr>
          <p:cNvPr id="10" name="TextBox 9">
            <a:extLst>
              <a:ext uri="{FF2B5EF4-FFF2-40B4-BE49-F238E27FC236}">
                <a16:creationId xmlns:a16="http://schemas.microsoft.com/office/drawing/2014/main" id="{9DA4A66B-C9EC-65F0-6768-92029EF5D733}"/>
              </a:ext>
            </a:extLst>
          </p:cNvPr>
          <p:cNvSpPr txBox="1"/>
          <p:nvPr/>
        </p:nvSpPr>
        <p:spPr>
          <a:xfrm>
            <a:off x="486562" y="1227067"/>
            <a:ext cx="8942663" cy="954107"/>
          </a:xfrm>
          <a:prstGeom prst="rect">
            <a:avLst/>
          </a:prstGeom>
          <a:noFill/>
        </p:spPr>
        <p:txBody>
          <a:bodyPr wrap="square" rtlCol="0">
            <a:spAutoFit/>
          </a:bodyPr>
          <a:lstStyle/>
          <a:p>
            <a:pPr marL="457200" indent="-457200">
              <a:buFont typeface="Arial" panose="020B0604020202020204" pitchFamily="34" charset="0"/>
              <a:buChar char="•"/>
            </a:pPr>
            <a:r>
              <a:rPr lang="en-US" sz="2800" err="1"/>
              <a:t>Primjeri</a:t>
            </a:r>
            <a:r>
              <a:rPr lang="en-US" sz="2800"/>
              <a:t> </a:t>
            </a:r>
            <a:r>
              <a:rPr lang="en-US" sz="2800" err="1"/>
              <a:t>tema</a:t>
            </a:r>
            <a:r>
              <a:rPr lang="en-US" sz="2800"/>
              <a:t> </a:t>
            </a:r>
            <a:r>
              <a:rPr lang="en-US" sz="2800" err="1"/>
              <a:t>iz</a:t>
            </a:r>
            <a:r>
              <a:rPr lang="en-US" sz="2800"/>
              <a:t> </a:t>
            </a:r>
            <a:r>
              <a:rPr lang="en-US" sz="2800" err="1"/>
              <a:t>potprograma</a:t>
            </a:r>
            <a:r>
              <a:rPr lang="en-US" sz="2800"/>
              <a:t> </a:t>
            </a:r>
            <a:br>
              <a:rPr lang="en-US" sz="2800"/>
            </a:br>
            <a:r>
              <a:rPr lang="en-US" sz="2800" b="1" err="1"/>
              <a:t>Priroda</a:t>
            </a:r>
            <a:r>
              <a:rPr lang="en-US" sz="2800" b="1"/>
              <a:t> </a:t>
            </a:r>
            <a:r>
              <a:rPr lang="en-US" sz="2800" b="1" err="1"/>
              <a:t>i</a:t>
            </a:r>
            <a:r>
              <a:rPr lang="en-US" sz="2800" b="1"/>
              <a:t> </a:t>
            </a:r>
            <a:r>
              <a:rPr lang="en-US" sz="2800" b="1" err="1"/>
              <a:t>bioraznolikost</a:t>
            </a:r>
            <a:endParaRPr lang="en-US" sz="2800" b="1"/>
          </a:p>
        </p:txBody>
      </p:sp>
      <p:graphicFrame>
        <p:nvGraphicFramePr>
          <p:cNvPr id="12" name="TextBox 5">
            <a:extLst>
              <a:ext uri="{FF2B5EF4-FFF2-40B4-BE49-F238E27FC236}">
                <a16:creationId xmlns:a16="http://schemas.microsoft.com/office/drawing/2014/main" id="{8AF6D650-8778-7001-2B2F-EA38138BCAD6}"/>
              </a:ext>
            </a:extLst>
          </p:cNvPr>
          <p:cNvGraphicFramePr/>
          <p:nvPr/>
        </p:nvGraphicFramePr>
        <p:xfrm>
          <a:off x="600153" y="2860116"/>
          <a:ext cx="10242017" cy="293435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Image 26">
            <a:extLst>
              <a:ext uri="{FF2B5EF4-FFF2-40B4-BE49-F238E27FC236}">
                <a16:creationId xmlns:a16="http://schemas.microsoft.com/office/drawing/2014/main" id="{C5E74B80-3134-31D5-2B30-58990FDF4389}"/>
              </a:ext>
            </a:extLst>
          </p:cNvPr>
          <p:cNvPicPr>
            <a:picLocks noChangeAspect="1"/>
          </p:cNvPicPr>
          <p:nvPr/>
        </p:nvPicPr>
        <p:blipFill rotWithShape="1">
          <a:blip r:embed="rId8"/>
          <a:srcRect b="21874"/>
          <a:stretch/>
        </p:blipFill>
        <p:spPr>
          <a:xfrm>
            <a:off x="7087390" y="136498"/>
            <a:ext cx="3754780" cy="2628947"/>
          </a:xfrm>
          <a:prstGeom prst="rect">
            <a:avLst/>
          </a:prstGeom>
        </p:spPr>
      </p:pic>
    </p:spTree>
    <p:extLst>
      <p:ext uri="{BB962C8B-B14F-4D97-AF65-F5344CB8AC3E}">
        <p14:creationId xmlns:p14="http://schemas.microsoft.com/office/powerpoint/2010/main" val="41632679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CECB2-5B89-FE68-334D-2C3BB37AFE89}"/>
              </a:ext>
            </a:extLst>
          </p:cNvPr>
          <p:cNvSpPr>
            <a:spLocks noGrp="1"/>
          </p:cNvSpPr>
          <p:nvPr>
            <p:ph type="title"/>
          </p:nvPr>
        </p:nvSpPr>
        <p:spPr>
          <a:xfrm>
            <a:off x="175470" y="136498"/>
            <a:ext cx="10515600" cy="796954"/>
          </a:xfrm>
        </p:spPr>
        <p:txBody>
          <a:bodyPr/>
          <a:lstStyle/>
          <a:p>
            <a:r>
              <a:rPr lang="en-US" b="1" err="1"/>
              <a:t>Definiranje</a:t>
            </a:r>
            <a:r>
              <a:rPr lang="en-US" b="1"/>
              <a:t> </a:t>
            </a:r>
            <a:r>
              <a:rPr lang="en-US" b="1" err="1"/>
              <a:t>generalnih</a:t>
            </a:r>
            <a:r>
              <a:rPr lang="en-US" b="1"/>
              <a:t> </a:t>
            </a:r>
            <a:r>
              <a:rPr lang="en-US" b="1" err="1"/>
              <a:t>ciljeva</a:t>
            </a:r>
            <a:endParaRPr lang="en-US" b="1"/>
          </a:p>
        </p:txBody>
      </p:sp>
      <p:sp>
        <p:nvSpPr>
          <p:cNvPr id="10" name="TextBox 9">
            <a:extLst>
              <a:ext uri="{FF2B5EF4-FFF2-40B4-BE49-F238E27FC236}">
                <a16:creationId xmlns:a16="http://schemas.microsoft.com/office/drawing/2014/main" id="{9DA4A66B-C9EC-65F0-6768-92029EF5D733}"/>
              </a:ext>
            </a:extLst>
          </p:cNvPr>
          <p:cNvSpPr txBox="1"/>
          <p:nvPr/>
        </p:nvSpPr>
        <p:spPr>
          <a:xfrm>
            <a:off x="368766" y="1443800"/>
            <a:ext cx="10129007" cy="954107"/>
          </a:xfrm>
          <a:prstGeom prst="rect">
            <a:avLst/>
          </a:prstGeom>
          <a:noFill/>
        </p:spPr>
        <p:txBody>
          <a:bodyPr wrap="square" rtlCol="0">
            <a:spAutoFit/>
          </a:bodyPr>
          <a:lstStyle/>
          <a:p>
            <a:pPr marL="457200" indent="-457200">
              <a:buFont typeface="Arial" panose="020B0604020202020204" pitchFamily="34" charset="0"/>
              <a:buChar char="•"/>
            </a:pPr>
            <a:r>
              <a:rPr lang="en-US" sz="2800" err="1"/>
              <a:t>Primjeri</a:t>
            </a:r>
            <a:r>
              <a:rPr lang="en-US" sz="2800"/>
              <a:t> </a:t>
            </a:r>
            <a:r>
              <a:rPr lang="en-US" sz="2800" err="1"/>
              <a:t>tema</a:t>
            </a:r>
            <a:r>
              <a:rPr lang="en-US" sz="2800"/>
              <a:t> </a:t>
            </a:r>
            <a:r>
              <a:rPr lang="en-US" sz="2800" err="1"/>
              <a:t>iz</a:t>
            </a:r>
            <a:r>
              <a:rPr lang="en-US" sz="2800"/>
              <a:t> </a:t>
            </a:r>
            <a:r>
              <a:rPr lang="en-US" sz="2800" err="1"/>
              <a:t>potprograma</a:t>
            </a:r>
            <a:r>
              <a:rPr lang="en-US" sz="2800"/>
              <a:t> </a:t>
            </a:r>
            <a:br>
              <a:rPr lang="en-US" sz="2800"/>
            </a:br>
            <a:r>
              <a:rPr lang="en-US" sz="2800" b="1" err="1"/>
              <a:t>Kružno</a:t>
            </a:r>
            <a:r>
              <a:rPr lang="en-US" sz="2800" b="1"/>
              <a:t> </a:t>
            </a:r>
            <a:r>
              <a:rPr lang="en-US" sz="2800" b="1" err="1"/>
              <a:t>gospodarstvo</a:t>
            </a:r>
            <a:r>
              <a:rPr lang="en-US" sz="2800" b="1"/>
              <a:t> </a:t>
            </a:r>
            <a:r>
              <a:rPr lang="en-US" sz="2800" b="1" err="1"/>
              <a:t>i</a:t>
            </a:r>
            <a:r>
              <a:rPr lang="en-US" sz="2800" b="1"/>
              <a:t> </a:t>
            </a:r>
            <a:r>
              <a:rPr lang="en-US" sz="2800" b="1" err="1"/>
              <a:t>kvaliteta</a:t>
            </a:r>
            <a:r>
              <a:rPr lang="en-US" sz="2800" b="1"/>
              <a:t> </a:t>
            </a:r>
            <a:r>
              <a:rPr lang="en-US" sz="2800" b="1" err="1"/>
              <a:t>života</a:t>
            </a:r>
            <a:endParaRPr lang="en-US" sz="2800" b="1"/>
          </a:p>
        </p:txBody>
      </p:sp>
      <p:graphicFrame>
        <p:nvGraphicFramePr>
          <p:cNvPr id="12" name="TextBox 5">
            <a:extLst>
              <a:ext uri="{FF2B5EF4-FFF2-40B4-BE49-F238E27FC236}">
                <a16:creationId xmlns:a16="http://schemas.microsoft.com/office/drawing/2014/main" id="{2C5F7AE4-B80E-3C9A-46FC-3675746F65D3}"/>
              </a:ext>
            </a:extLst>
          </p:cNvPr>
          <p:cNvGraphicFramePr/>
          <p:nvPr/>
        </p:nvGraphicFramePr>
        <p:xfrm>
          <a:off x="553131" y="3070370"/>
          <a:ext cx="10889452" cy="28415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Image 27">
            <a:extLst>
              <a:ext uri="{FF2B5EF4-FFF2-40B4-BE49-F238E27FC236}">
                <a16:creationId xmlns:a16="http://schemas.microsoft.com/office/drawing/2014/main" id="{D1FE3598-8115-F2EA-3D5A-310C63D82938}"/>
              </a:ext>
            </a:extLst>
          </p:cNvPr>
          <p:cNvPicPr>
            <a:picLocks noChangeAspect="1"/>
          </p:cNvPicPr>
          <p:nvPr/>
        </p:nvPicPr>
        <p:blipFill rotWithShape="1">
          <a:blip r:embed="rId8"/>
          <a:srcRect b="18093"/>
          <a:stretch/>
        </p:blipFill>
        <p:spPr>
          <a:xfrm>
            <a:off x="7040203" y="215979"/>
            <a:ext cx="3705396" cy="2602722"/>
          </a:xfrm>
          <a:prstGeom prst="rect">
            <a:avLst/>
          </a:prstGeom>
        </p:spPr>
      </p:pic>
    </p:spTree>
    <p:extLst>
      <p:ext uri="{BB962C8B-B14F-4D97-AF65-F5344CB8AC3E}">
        <p14:creationId xmlns:p14="http://schemas.microsoft.com/office/powerpoint/2010/main" val="10156627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CECB2-5B89-FE68-334D-2C3BB37AFE89}"/>
              </a:ext>
            </a:extLst>
          </p:cNvPr>
          <p:cNvSpPr>
            <a:spLocks noGrp="1"/>
          </p:cNvSpPr>
          <p:nvPr>
            <p:ph type="title"/>
          </p:nvPr>
        </p:nvSpPr>
        <p:spPr>
          <a:xfrm>
            <a:off x="175470" y="136498"/>
            <a:ext cx="10515600" cy="796954"/>
          </a:xfrm>
        </p:spPr>
        <p:txBody>
          <a:bodyPr/>
          <a:lstStyle/>
          <a:p>
            <a:r>
              <a:rPr lang="en-US" b="1" err="1"/>
              <a:t>Definiranje</a:t>
            </a:r>
            <a:r>
              <a:rPr lang="en-US" b="1"/>
              <a:t> </a:t>
            </a:r>
            <a:r>
              <a:rPr lang="en-US" b="1" err="1"/>
              <a:t>generalnih</a:t>
            </a:r>
            <a:r>
              <a:rPr lang="en-US" b="1"/>
              <a:t> </a:t>
            </a:r>
            <a:r>
              <a:rPr lang="en-US" b="1" err="1"/>
              <a:t>ciljeva</a:t>
            </a:r>
            <a:endParaRPr lang="en-US" b="1"/>
          </a:p>
        </p:txBody>
      </p:sp>
      <p:sp>
        <p:nvSpPr>
          <p:cNvPr id="10" name="TextBox 9">
            <a:extLst>
              <a:ext uri="{FF2B5EF4-FFF2-40B4-BE49-F238E27FC236}">
                <a16:creationId xmlns:a16="http://schemas.microsoft.com/office/drawing/2014/main" id="{9DA4A66B-C9EC-65F0-6768-92029EF5D733}"/>
              </a:ext>
            </a:extLst>
          </p:cNvPr>
          <p:cNvSpPr txBox="1"/>
          <p:nvPr/>
        </p:nvSpPr>
        <p:spPr>
          <a:xfrm>
            <a:off x="175470" y="1008259"/>
            <a:ext cx="11199302" cy="954107"/>
          </a:xfrm>
          <a:prstGeom prst="rect">
            <a:avLst/>
          </a:prstGeom>
          <a:noFill/>
        </p:spPr>
        <p:txBody>
          <a:bodyPr wrap="square" rtlCol="0">
            <a:spAutoFit/>
          </a:bodyPr>
          <a:lstStyle/>
          <a:p>
            <a:pPr marL="457200" indent="-457200">
              <a:buFont typeface="Arial" panose="020B0604020202020204" pitchFamily="34" charset="0"/>
              <a:buChar char="•"/>
            </a:pPr>
            <a:r>
              <a:rPr lang="en-US" sz="2800" err="1"/>
              <a:t>Primjeri</a:t>
            </a:r>
            <a:r>
              <a:rPr lang="en-US" sz="2800"/>
              <a:t> </a:t>
            </a:r>
            <a:r>
              <a:rPr lang="en-US" sz="2800" err="1"/>
              <a:t>tema</a:t>
            </a:r>
            <a:r>
              <a:rPr lang="en-US" sz="2800"/>
              <a:t> </a:t>
            </a:r>
            <a:r>
              <a:rPr lang="en-US" sz="2800" err="1"/>
              <a:t>iz</a:t>
            </a:r>
            <a:r>
              <a:rPr lang="en-US" sz="2800"/>
              <a:t> </a:t>
            </a:r>
            <a:r>
              <a:rPr lang="en-US" sz="2800" err="1"/>
              <a:t>potprograma</a:t>
            </a:r>
            <a:r>
              <a:rPr lang="en-US" sz="2800"/>
              <a:t> </a:t>
            </a:r>
            <a:br>
              <a:rPr lang="en-US" sz="2800"/>
            </a:br>
            <a:r>
              <a:rPr lang="en-US" sz="2800" b="1" err="1"/>
              <a:t>Ublažavanje</a:t>
            </a:r>
            <a:r>
              <a:rPr lang="en-US" sz="2800" b="1"/>
              <a:t> </a:t>
            </a:r>
            <a:r>
              <a:rPr lang="en-US" sz="2800" b="1" err="1"/>
              <a:t>klimatskih</a:t>
            </a:r>
            <a:r>
              <a:rPr lang="en-US" sz="2800" b="1"/>
              <a:t> </a:t>
            </a:r>
            <a:r>
              <a:rPr lang="en-US" sz="2800" b="1" err="1"/>
              <a:t>promjena</a:t>
            </a:r>
            <a:r>
              <a:rPr lang="en-US" sz="2800" b="1"/>
              <a:t> </a:t>
            </a:r>
            <a:r>
              <a:rPr lang="en-US" sz="2800" b="1" err="1"/>
              <a:t>i</a:t>
            </a:r>
            <a:r>
              <a:rPr lang="en-US" sz="2800" b="1"/>
              <a:t> </a:t>
            </a:r>
            <a:r>
              <a:rPr lang="en-US" sz="2800" b="1" err="1"/>
              <a:t>prilagodba</a:t>
            </a:r>
            <a:endParaRPr lang="en-US" sz="2800" b="1"/>
          </a:p>
        </p:txBody>
      </p:sp>
      <p:graphicFrame>
        <p:nvGraphicFramePr>
          <p:cNvPr id="12" name="TextBox 5">
            <a:extLst>
              <a:ext uri="{FF2B5EF4-FFF2-40B4-BE49-F238E27FC236}">
                <a16:creationId xmlns:a16="http://schemas.microsoft.com/office/drawing/2014/main" id="{36B84101-5E85-F3CD-D207-ECCDC565D977}"/>
              </a:ext>
            </a:extLst>
          </p:cNvPr>
          <p:cNvGraphicFramePr/>
          <p:nvPr/>
        </p:nvGraphicFramePr>
        <p:xfrm>
          <a:off x="321141" y="2586911"/>
          <a:ext cx="11574448" cy="31092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Image 29">
            <a:extLst>
              <a:ext uri="{FF2B5EF4-FFF2-40B4-BE49-F238E27FC236}">
                <a16:creationId xmlns:a16="http://schemas.microsoft.com/office/drawing/2014/main" id="{12B46AB3-C148-B488-B87F-5E47C65449CA}"/>
              </a:ext>
            </a:extLst>
          </p:cNvPr>
          <p:cNvPicPr>
            <a:picLocks noChangeAspect="1"/>
          </p:cNvPicPr>
          <p:nvPr/>
        </p:nvPicPr>
        <p:blipFill rotWithShape="1">
          <a:blip r:embed="rId8"/>
          <a:srcRect b="28017"/>
          <a:stretch/>
        </p:blipFill>
        <p:spPr>
          <a:xfrm>
            <a:off x="7843798" y="601165"/>
            <a:ext cx="3260203" cy="1985746"/>
          </a:xfrm>
          <a:prstGeom prst="rect">
            <a:avLst/>
          </a:prstGeom>
        </p:spPr>
      </p:pic>
    </p:spTree>
    <p:extLst>
      <p:ext uri="{BB962C8B-B14F-4D97-AF65-F5344CB8AC3E}">
        <p14:creationId xmlns:p14="http://schemas.microsoft.com/office/powerpoint/2010/main" val="17426868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5EBC3-B767-721A-12E8-CA3558AEEDEA}"/>
              </a:ext>
            </a:extLst>
          </p:cNvPr>
          <p:cNvSpPr>
            <a:spLocks noGrp="1"/>
          </p:cNvSpPr>
          <p:nvPr>
            <p:ph type="title"/>
          </p:nvPr>
        </p:nvSpPr>
        <p:spPr>
          <a:xfrm>
            <a:off x="552450" y="139208"/>
            <a:ext cx="10515600" cy="1325563"/>
          </a:xfrm>
        </p:spPr>
        <p:txBody>
          <a:bodyPr/>
          <a:lstStyle/>
          <a:p>
            <a:r>
              <a:rPr lang="hr-HR" b="1"/>
              <a:t>Radni paketi (WP)</a:t>
            </a:r>
          </a:p>
        </p:txBody>
      </p:sp>
      <p:pic>
        <p:nvPicPr>
          <p:cNvPr id="5" name="Content Placeholder 4">
            <a:extLst>
              <a:ext uri="{FF2B5EF4-FFF2-40B4-BE49-F238E27FC236}">
                <a16:creationId xmlns:a16="http://schemas.microsoft.com/office/drawing/2014/main" id="{833B8C4B-B2F1-0840-B013-3AD10FC24E89}"/>
              </a:ext>
            </a:extLst>
          </p:cNvPr>
          <p:cNvPicPr>
            <a:picLocks noGrp="1" noChangeAspect="1"/>
          </p:cNvPicPr>
          <p:nvPr>
            <p:ph idx="1"/>
          </p:nvPr>
        </p:nvPicPr>
        <p:blipFill>
          <a:blip r:embed="rId3"/>
          <a:stretch>
            <a:fillRect/>
          </a:stretch>
        </p:blipFill>
        <p:spPr>
          <a:xfrm>
            <a:off x="400050" y="1236171"/>
            <a:ext cx="5829300" cy="4951538"/>
          </a:xfrm>
          <a:prstGeom prst="rect">
            <a:avLst/>
          </a:prstGeom>
        </p:spPr>
      </p:pic>
      <p:sp>
        <p:nvSpPr>
          <p:cNvPr id="6" name="TextBox 5">
            <a:extLst>
              <a:ext uri="{FF2B5EF4-FFF2-40B4-BE49-F238E27FC236}">
                <a16:creationId xmlns:a16="http://schemas.microsoft.com/office/drawing/2014/main" id="{14045F6E-CA51-532A-1E25-E900FDC50125}"/>
              </a:ext>
            </a:extLst>
          </p:cNvPr>
          <p:cNvSpPr txBox="1"/>
          <p:nvPr/>
        </p:nvSpPr>
        <p:spPr>
          <a:xfrm>
            <a:off x="704850" y="2377068"/>
            <a:ext cx="1516380" cy="369332"/>
          </a:xfrm>
          <a:prstGeom prst="rect">
            <a:avLst/>
          </a:prstGeom>
          <a:noFill/>
        </p:spPr>
        <p:txBody>
          <a:bodyPr wrap="square" rtlCol="0">
            <a:spAutoFit/>
          </a:bodyPr>
          <a:lstStyle/>
          <a:p>
            <a:r>
              <a:rPr lang="hr-HR" b="1">
                <a:solidFill>
                  <a:srgbClr val="FF0000"/>
                </a:solidFill>
              </a:rPr>
              <a:t>Obavezan</a:t>
            </a:r>
          </a:p>
        </p:txBody>
      </p:sp>
      <p:sp>
        <p:nvSpPr>
          <p:cNvPr id="7" name="TextBox 6">
            <a:extLst>
              <a:ext uri="{FF2B5EF4-FFF2-40B4-BE49-F238E27FC236}">
                <a16:creationId xmlns:a16="http://schemas.microsoft.com/office/drawing/2014/main" id="{18982387-F3A7-9FD9-8D5A-604E9B981CF2}"/>
              </a:ext>
            </a:extLst>
          </p:cNvPr>
          <p:cNvSpPr txBox="1"/>
          <p:nvPr/>
        </p:nvSpPr>
        <p:spPr>
          <a:xfrm>
            <a:off x="704850" y="5657533"/>
            <a:ext cx="1516380" cy="369332"/>
          </a:xfrm>
          <a:prstGeom prst="rect">
            <a:avLst/>
          </a:prstGeom>
          <a:noFill/>
        </p:spPr>
        <p:txBody>
          <a:bodyPr wrap="square" rtlCol="0">
            <a:spAutoFit/>
          </a:bodyPr>
          <a:lstStyle/>
          <a:p>
            <a:r>
              <a:rPr lang="hr-HR" b="1">
                <a:solidFill>
                  <a:srgbClr val="FF0000"/>
                </a:solidFill>
              </a:rPr>
              <a:t>Obavezan</a:t>
            </a:r>
          </a:p>
        </p:txBody>
      </p:sp>
      <p:sp>
        <p:nvSpPr>
          <p:cNvPr id="9" name="TextBox 8">
            <a:extLst>
              <a:ext uri="{FF2B5EF4-FFF2-40B4-BE49-F238E27FC236}">
                <a16:creationId xmlns:a16="http://schemas.microsoft.com/office/drawing/2014/main" id="{51DB12A3-588D-A72D-889E-40F028AB690B}"/>
              </a:ext>
            </a:extLst>
          </p:cNvPr>
          <p:cNvSpPr txBox="1"/>
          <p:nvPr/>
        </p:nvSpPr>
        <p:spPr>
          <a:xfrm>
            <a:off x="6877050" y="1943101"/>
            <a:ext cx="3867150" cy="2090509"/>
          </a:xfrm>
          <a:prstGeom prst="rect">
            <a:avLst/>
          </a:prstGeom>
          <a:noFill/>
        </p:spPr>
        <p:txBody>
          <a:bodyPr wrap="square">
            <a:spAutoFit/>
          </a:bodyPr>
          <a:lstStyle/>
          <a:p>
            <a:pPr>
              <a:lnSpc>
                <a:spcPct val="115000"/>
              </a:lnSpc>
              <a:spcAft>
                <a:spcPts val="800"/>
              </a:spcAft>
              <a:buNone/>
            </a:pPr>
            <a:r>
              <a:rPr lang="hr-HR" sz="1800" b="1" kern="100">
                <a:effectLst/>
                <a:latin typeface="Aptos" panose="020B0004020202020204" pitchFamily="34" charset="0"/>
                <a:ea typeface="Aptos" panose="020B0004020202020204" pitchFamily="34" charset="0"/>
                <a:cs typeface="Times New Roman" panose="02020603050405020304" pitchFamily="18" charset="0"/>
              </a:rPr>
              <a:t>Obavezne aktivnosti:</a:t>
            </a:r>
          </a:p>
          <a:p>
            <a:pPr marL="342900" indent="-342900">
              <a:lnSpc>
                <a:spcPct val="115000"/>
              </a:lnSpc>
              <a:buFont typeface="Arial" panose="020B0604020202020204" pitchFamily="34" charset="0"/>
              <a:buChar char="•"/>
            </a:pPr>
            <a:r>
              <a:rPr lang="hr-HR" sz="1800" kern="100">
                <a:effectLst/>
                <a:latin typeface="Aptos" panose="020B0004020202020204" pitchFamily="34" charset="0"/>
                <a:ea typeface="Aptos" panose="020B0004020202020204" pitchFamily="34" charset="0"/>
                <a:cs typeface="Times New Roman" panose="02020603050405020304" pitchFamily="18" charset="0"/>
              </a:rPr>
              <a:t>WP1: </a:t>
            </a:r>
            <a:r>
              <a:rPr lang="hr-HR" kern="100" err="1">
                <a:latin typeface="Aptos" panose="020B0004020202020204" pitchFamily="34" charset="0"/>
                <a:ea typeface="Aptos" panose="020B0004020202020204" pitchFamily="34" charset="0"/>
                <a:cs typeface="Times New Roman" panose="02020603050405020304" pitchFamily="18" charset="0"/>
              </a:rPr>
              <a:t>Reporting</a:t>
            </a:r>
            <a:r>
              <a:rPr lang="hr-HR" kern="100">
                <a:latin typeface="Aptos" panose="020B0004020202020204" pitchFamily="34" charset="0"/>
                <a:ea typeface="Aptos" panose="020B0004020202020204" pitchFamily="34" charset="0"/>
                <a:cs typeface="Times New Roman" panose="02020603050405020304" pitchFamily="18" charset="0"/>
              </a:rPr>
              <a:t> </a:t>
            </a:r>
            <a:r>
              <a:rPr lang="hr-HR" kern="100" err="1">
                <a:latin typeface="Aptos" panose="020B0004020202020204" pitchFamily="34" charset="0"/>
                <a:ea typeface="Aptos" panose="020B0004020202020204" pitchFamily="34" charset="0"/>
                <a:cs typeface="Times New Roman" panose="02020603050405020304" pitchFamily="18" charset="0"/>
              </a:rPr>
              <a:t>of</a:t>
            </a:r>
            <a:r>
              <a:rPr lang="hr-HR" kern="100">
                <a:latin typeface="Aptos" panose="020B0004020202020204" pitchFamily="34" charset="0"/>
                <a:ea typeface="Aptos" panose="020B0004020202020204" pitchFamily="34" charset="0"/>
                <a:cs typeface="Times New Roman" panose="02020603050405020304" pitchFamily="18" charset="0"/>
              </a:rPr>
              <a:t> </a:t>
            </a:r>
            <a:r>
              <a:rPr lang="hr-HR" kern="100" err="1">
                <a:latin typeface="Aptos" panose="020B0004020202020204" pitchFamily="34" charset="0"/>
                <a:ea typeface="Aptos" panose="020B0004020202020204" pitchFamily="34" charset="0"/>
                <a:cs typeface="Times New Roman" panose="02020603050405020304" pitchFamily="18" charset="0"/>
              </a:rPr>
              <a:t>KPIs</a:t>
            </a:r>
            <a:endParaRPr lang="hr-HR" kern="100">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5000"/>
              </a:lnSpc>
              <a:buFont typeface="Arial" panose="020B0604020202020204" pitchFamily="34" charset="0"/>
              <a:buChar char="•"/>
            </a:pPr>
            <a:r>
              <a:rPr lang="hr-HR" sz="1800" kern="100" err="1">
                <a:effectLst/>
                <a:latin typeface="Aptos" panose="020B0004020202020204" pitchFamily="34" charset="0"/>
                <a:ea typeface="Aptos" panose="020B0004020202020204" pitchFamily="34" charset="0"/>
                <a:cs typeface="Times New Roman" panose="02020603050405020304" pitchFamily="18" charset="0"/>
              </a:rPr>
              <a:t>Dissemination</a:t>
            </a:r>
            <a:endParaRPr lang="hr-HR" sz="1800" kern="10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5000"/>
              </a:lnSpc>
              <a:buFont typeface="Arial" panose="020B0604020202020204" pitchFamily="34" charset="0"/>
              <a:buChar char="•"/>
            </a:pPr>
            <a:r>
              <a:rPr lang="hr-HR" sz="1800" kern="100" err="1">
                <a:effectLst/>
                <a:latin typeface="Aptos" panose="020B0004020202020204" pitchFamily="34" charset="0"/>
                <a:ea typeface="Aptos" panose="020B0004020202020204" pitchFamily="34" charset="0"/>
                <a:cs typeface="Times New Roman" panose="02020603050405020304" pitchFamily="18" charset="0"/>
              </a:rPr>
              <a:t>Comunication</a:t>
            </a:r>
            <a:endParaRPr lang="hr-HR" sz="1800" kern="10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5000"/>
              </a:lnSpc>
              <a:buFont typeface="Arial" panose="020B0604020202020204" pitchFamily="34" charset="0"/>
              <a:buChar char="•"/>
            </a:pPr>
            <a:r>
              <a:rPr lang="hr-HR" sz="1800" kern="100" err="1">
                <a:effectLst/>
                <a:latin typeface="Aptos" panose="020B0004020202020204" pitchFamily="34" charset="0"/>
                <a:ea typeface="Aptos" panose="020B0004020202020204" pitchFamily="34" charset="0"/>
                <a:cs typeface="Times New Roman" panose="02020603050405020304" pitchFamily="18" charset="0"/>
              </a:rPr>
              <a:t>Networking</a:t>
            </a:r>
            <a:r>
              <a:rPr lang="hr-HR" sz="1800" kern="100">
                <a:effectLst/>
                <a:latin typeface="Aptos" panose="020B0004020202020204" pitchFamily="34" charset="0"/>
                <a:ea typeface="Aptos" panose="020B0004020202020204" pitchFamily="34" charset="0"/>
                <a:cs typeface="Times New Roman" panose="02020603050405020304" pitchFamily="18" charset="0"/>
              </a:rPr>
              <a:t> </a:t>
            </a:r>
            <a:r>
              <a:rPr lang="hr-HR" sz="1800" kern="100" err="1">
                <a:effectLst/>
                <a:latin typeface="Aptos" panose="020B0004020202020204" pitchFamily="34" charset="0"/>
                <a:ea typeface="Aptos" panose="020B0004020202020204" pitchFamily="34" charset="0"/>
                <a:cs typeface="Times New Roman" panose="02020603050405020304" pitchFamily="18" charset="0"/>
              </a:rPr>
              <a:t>with</a:t>
            </a:r>
            <a:r>
              <a:rPr lang="hr-HR" sz="1800" kern="100">
                <a:effectLst/>
                <a:latin typeface="Aptos" panose="020B0004020202020204" pitchFamily="34" charset="0"/>
                <a:ea typeface="Aptos" panose="020B0004020202020204" pitchFamily="34" charset="0"/>
                <a:cs typeface="Times New Roman" panose="02020603050405020304" pitchFamily="18" charset="0"/>
              </a:rPr>
              <a:t> LIF</a:t>
            </a:r>
            <a:r>
              <a:rPr lang="hr-HR" kern="100">
                <a:latin typeface="Aptos" panose="020B0004020202020204" pitchFamily="34" charset="0"/>
                <a:ea typeface="Aptos" panose="020B0004020202020204" pitchFamily="34" charset="0"/>
                <a:cs typeface="Times New Roman" panose="02020603050405020304" pitchFamily="18" charset="0"/>
              </a:rPr>
              <a:t>E </a:t>
            </a:r>
            <a:r>
              <a:rPr lang="hr-HR" sz="1800" kern="100" err="1">
                <a:effectLst/>
                <a:latin typeface="Aptos" panose="020B0004020202020204" pitchFamily="34" charset="0"/>
                <a:ea typeface="Aptos" panose="020B0004020202020204" pitchFamily="34" charset="0"/>
                <a:cs typeface="Times New Roman" panose="02020603050405020304" pitchFamily="18" charset="0"/>
              </a:rPr>
              <a:t>projects</a:t>
            </a:r>
            <a:endParaRPr lang="hr-HR" kern="100">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5000"/>
              </a:lnSpc>
              <a:buFont typeface="Arial" panose="020B0604020202020204" pitchFamily="34" charset="0"/>
              <a:buChar char="•"/>
            </a:pPr>
            <a:r>
              <a:rPr lang="hr-HR" sz="1800" kern="100" err="1">
                <a:effectLst/>
                <a:latin typeface="Aptos" panose="020B0004020202020204" pitchFamily="34" charset="0"/>
                <a:ea typeface="Aptos" panose="020B0004020202020204" pitchFamily="34" charset="0"/>
                <a:cs typeface="Times New Roman" panose="02020603050405020304" pitchFamily="18" charset="0"/>
              </a:rPr>
              <a:t>Impact</a:t>
            </a:r>
            <a:r>
              <a:rPr lang="hr-HR" sz="1800" kern="100">
                <a:effectLst/>
                <a:latin typeface="Aptos" panose="020B0004020202020204" pitchFamily="34" charset="0"/>
                <a:ea typeface="Aptos" panose="020B0004020202020204" pitchFamily="34" charset="0"/>
                <a:cs typeface="Times New Roman" panose="02020603050405020304" pitchFamily="18" charset="0"/>
              </a:rPr>
              <a:t> monitoring and </a:t>
            </a:r>
            <a:r>
              <a:rPr lang="hr-HR" sz="1800" kern="100" err="1">
                <a:effectLst/>
                <a:latin typeface="Aptos" panose="020B0004020202020204" pitchFamily="34" charset="0"/>
                <a:ea typeface="Aptos" panose="020B0004020202020204" pitchFamily="34" charset="0"/>
                <a:cs typeface="Times New Roman" panose="02020603050405020304" pitchFamily="18" charset="0"/>
              </a:rPr>
              <a:t>evaluation</a:t>
            </a:r>
            <a:endParaRPr lang="hr-HR" sz="1800" kern="100">
              <a:effectLst/>
              <a:latin typeface="Aptos" panose="020B0004020202020204" pitchFamily="34" charset="0"/>
              <a:ea typeface="Aptos" panose="020B000402020202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657D0178-C6D3-052B-591E-51207A51AE41}"/>
              </a:ext>
            </a:extLst>
          </p:cNvPr>
          <p:cNvSpPr txBox="1"/>
          <p:nvPr/>
        </p:nvSpPr>
        <p:spPr>
          <a:xfrm>
            <a:off x="7680960" y="5765255"/>
            <a:ext cx="5642610" cy="523220"/>
          </a:xfrm>
          <a:prstGeom prst="rect">
            <a:avLst/>
          </a:prstGeom>
          <a:noFill/>
        </p:spPr>
        <p:txBody>
          <a:bodyPr wrap="square" rtlCol="0">
            <a:spAutoFit/>
          </a:bodyPr>
          <a:lstStyle/>
          <a:p>
            <a:r>
              <a:rPr lang="hr-HR" sz="1400"/>
              <a:t>Izvor: </a:t>
            </a:r>
            <a:r>
              <a:rPr lang="hr-HR" sz="1400">
                <a:hlinkClick r:id="rId4">
                  <a:extLst>
                    <a:ext uri="{A12FA001-AC4F-418D-AE19-62706E023703}">
                      <ahyp:hlinkClr xmlns:ahyp="http://schemas.microsoft.com/office/drawing/2018/hyperlinkcolor" val="tx"/>
                    </a:ext>
                  </a:extLst>
                </a:hlinkClick>
              </a:rPr>
              <a:t>LIFE21-NAT-HR-LIFE-for-Mauremys/101071737</a:t>
            </a:r>
          </a:p>
          <a:p>
            <a:r>
              <a:rPr lang="hr-HR" sz="1400"/>
              <a:t> </a:t>
            </a:r>
          </a:p>
        </p:txBody>
      </p:sp>
      <p:sp>
        <p:nvSpPr>
          <p:cNvPr id="11" name="TextBox 10">
            <a:extLst>
              <a:ext uri="{FF2B5EF4-FFF2-40B4-BE49-F238E27FC236}">
                <a16:creationId xmlns:a16="http://schemas.microsoft.com/office/drawing/2014/main" id="{4AACC657-3402-2D87-3F5D-F54A95EAE666}"/>
              </a:ext>
            </a:extLst>
          </p:cNvPr>
          <p:cNvSpPr txBox="1"/>
          <p:nvPr/>
        </p:nvSpPr>
        <p:spPr>
          <a:xfrm>
            <a:off x="2594610" y="4080510"/>
            <a:ext cx="1965960" cy="369332"/>
          </a:xfrm>
          <a:prstGeom prst="rect">
            <a:avLst/>
          </a:prstGeom>
          <a:noFill/>
        </p:spPr>
        <p:txBody>
          <a:bodyPr wrap="square" rtlCol="0">
            <a:spAutoFit/>
          </a:bodyPr>
          <a:lstStyle/>
          <a:p>
            <a:r>
              <a:rPr lang="hr-HR" b="1">
                <a:solidFill>
                  <a:srgbClr val="FF0000"/>
                </a:solidFill>
              </a:rPr>
              <a:t>NAT: Obavezan</a:t>
            </a:r>
          </a:p>
        </p:txBody>
      </p:sp>
    </p:spTree>
    <p:extLst>
      <p:ext uri="{BB962C8B-B14F-4D97-AF65-F5344CB8AC3E}">
        <p14:creationId xmlns:p14="http://schemas.microsoft.com/office/powerpoint/2010/main" val="26663781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2C292B-C140-F69B-5D17-30B20E1B733B}"/>
              </a:ext>
            </a:extLst>
          </p:cNvPr>
          <p:cNvSpPr>
            <a:spLocks noGrp="1"/>
          </p:cNvSpPr>
          <p:nvPr>
            <p:ph type="title"/>
          </p:nvPr>
        </p:nvSpPr>
        <p:spPr>
          <a:xfrm>
            <a:off x="838200" y="365125"/>
            <a:ext cx="10515600" cy="1325563"/>
          </a:xfrm>
        </p:spPr>
        <p:txBody>
          <a:bodyPr vert="horz" lIns="91440" tIns="45720" rIns="91440" bIns="45720" rtlCol="0" anchor="ctr">
            <a:normAutofit/>
          </a:bodyPr>
          <a:lstStyle/>
          <a:p>
            <a:r>
              <a:rPr lang="en-US" b="1" kern="1200">
                <a:latin typeface="+mj-lt"/>
                <a:ea typeface="+mj-ea"/>
                <a:cs typeface="+mj-cs"/>
              </a:rPr>
              <a:t>Ob</a:t>
            </a:r>
            <a:r>
              <a:rPr lang="hr-HR" b="1" kern="1200" err="1">
                <a:latin typeface="+mj-lt"/>
                <a:ea typeface="+mj-ea"/>
                <a:cs typeface="+mj-cs"/>
              </a:rPr>
              <a:t>ave</a:t>
            </a:r>
            <a:r>
              <a:rPr lang="en-US" b="1" kern="1200" err="1">
                <a:latin typeface="+mj-lt"/>
                <a:ea typeface="+mj-ea"/>
                <a:cs typeface="+mj-cs"/>
              </a:rPr>
              <a:t>zne</a:t>
            </a:r>
            <a:r>
              <a:rPr lang="en-US" b="1" kern="1200">
                <a:latin typeface="+mj-lt"/>
                <a:ea typeface="+mj-ea"/>
                <a:cs typeface="+mj-cs"/>
              </a:rPr>
              <a:t> </a:t>
            </a:r>
            <a:r>
              <a:rPr lang="en-US" b="1" kern="1200" err="1">
                <a:latin typeface="+mj-lt"/>
                <a:ea typeface="+mj-ea"/>
                <a:cs typeface="+mj-cs"/>
              </a:rPr>
              <a:t>isporučevine</a:t>
            </a:r>
            <a:r>
              <a:rPr lang="en-US" b="1" kern="1200">
                <a:latin typeface="+mj-lt"/>
                <a:ea typeface="+mj-ea"/>
                <a:cs typeface="+mj-cs"/>
              </a:rPr>
              <a:t>:</a:t>
            </a:r>
            <a:br>
              <a:rPr lang="en-US" b="1" kern="1200">
                <a:latin typeface="+mj-lt"/>
                <a:ea typeface="+mj-ea"/>
                <a:cs typeface="+mj-cs"/>
              </a:rPr>
            </a:br>
            <a:endParaRPr lang="en-US" b="1" kern="1200">
              <a:latin typeface="+mj-lt"/>
              <a:ea typeface="+mj-ea"/>
              <a:cs typeface="+mj-cs"/>
            </a:endParaRPr>
          </a:p>
        </p:txBody>
      </p:sp>
      <p:sp>
        <p:nvSpPr>
          <p:cNvPr id="4" name="TextBox 3">
            <a:extLst>
              <a:ext uri="{FF2B5EF4-FFF2-40B4-BE49-F238E27FC236}">
                <a16:creationId xmlns:a16="http://schemas.microsoft.com/office/drawing/2014/main" id="{F04DDA2C-187F-45AE-990F-476BB294D4AE}"/>
              </a:ext>
            </a:extLst>
          </p:cNvPr>
          <p:cNvSpPr txBox="1"/>
          <p:nvPr/>
        </p:nvSpPr>
        <p:spPr>
          <a:xfrm>
            <a:off x="838200" y="1825625"/>
            <a:ext cx="5181600" cy="4351338"/>
          </a:xfrm>
          <a:prstGeom prst="rect">
            <a:avLst/>
          </a:prstGeom>
        </p:spPr>
        <p:txBody>
          <a:bodyPr vert="horz" lIns="91440" tIns="45720" rIns="91440" bIns="45720" rtlCol="0">
            <a:normAutofit/>
          </a:bodyPr>
          <a:lstStyle/>
          <a:p>
            <a:pPr>
              <a:lnSpc>
                <a:spcPct val="90000"/>
              </a:lnSpc>
              <a:spcBef>
                <a:spcPts val="1000"/>
              </a:spcBef>
            </a:pPr>
            <a:r>
              <a:rPr lang="en-US" sz="2400"/>
              <a:t>• </a:t>
            </a:r>
            <a:r>
              <a:rPr lang="en-US" sz="2400" err="1"/>
              <a:t>posebna</a:t>
            </a:r>
            <a:r>
              <a:rPr lang="en-US" sz="2400"/>
              <a:t> </a:t>
            </a:r>
            <a:r>
              <a:rPr lang="en-US" sz="2400" err="1"/>
              <a:t>stranica</a:t>
            </a:r>
            <a:r>
              <a:rPr lang="en-US" sz="2400"/>
              <a:t> </a:t>
            </a:r>
            <a:r>
              <a:rPr lang="en-US" sz="2400" err="1"/>
              <a:t>projekta</a:t>
            </a:r>
            <a:r>
              <a:rPr lang="en-US" sz="2400"/>
              <a:t> </a:t>
            </a:r>
            <a:r>
              <a:rPr lang="en-US" sz="2400" err="1"/>
              <a:t>na</a:t>
            </a:r>
            <a:r>
              <a:rPr lang="en-US" sz="2400"/>
              <a:t> web </a:t>
            </a:r>
            <a:r>
              <a:rPr lang="en-US" sz="2400" err="1"/>
              <a:t>stranicama</a:t>
            </a:r>
            <a:r>
              <a:rPr lang="en-US" sz="2400"/>
              <a:t> </a:t>
            </a:r>
            <a:r>
              <a:rPr lang="en-US" sz="2400" err="1"/>
              <a:t>korisnika</a:t>
            </a:r>
            <a:endParaRPr lang="en-US" sz="2400"/>
          </a:p>
          <a:p>
            <a:pPr>
              <a:lnSpc>
                <a:spcPct val="90000"/>
              </a:lnSpc>
              <a:spcBef>
                <a:spcPts val="1000"/>
              </a:spcBef>
            </a:pPr>
            <a:r>
              <a:rPr lang="en-US" sz="2400"/>
              <a:t>•  exploitation plan including replication component / business plan including replication component / ‘After-LIFE Conservation Plan’</a:t>
            </a:r>
          </a:p>
          <a:p>
            <a:pPr>
              <a:lnSpc>
                <a:spcPct val="90000"/>
              </a:lnSpc>
              <a:spcBef>
                <a:spcPts val="1000"/>
              </a:spcBef>
            </a:pPr>
            <a:r>
              <a:rPr lang="en-US" sz="2400"/>
              <a:t>• </a:t>
            </a:r>
            <a:r>
              <a:rPr lang="en-US" sz="2400" err="1"/>
              <a:t>izvadak</a:t>
            </a:r>
            <a:r>
              <a:rPr lang="en-US" sz="2400"/>
              <a:t> </a:t>
            </a:r>
            <a:r>
              <a:rPr lang="en-US" sz="2400" err="1"/>
              <a:t>podataka</a:t>
            </a:r>
            <a:r>
              <a:rPr lang="en-US" sz="2400"/>
              <a:t> o </a:t>
            </a:r>
            <a:r>
              <a:rPr lang="en-US" sz="2400" err="1"/>
              <a:t>projektu</a:t>
            </a:r>
            <a:r>
              <a:rPr lang="en-US" sz="2400"/>
              <a:t> </a:t>
            </a:r>
            <a:r>
              <a:rPr lang="en-US" sz="2400" err="1"/>
              <a:t>iz</a:t>
            </a:r>
            <a:r>
              <a:rPr lang="en-US" sz="2400"/>
              <a:t> web alata LIFE KPI (9. </a:t>
            </a:r>
            <a:r>
              <a:rPr lang="en-US" sz="2400" err="1"/>
              <a:t>mjesec</a:t>
            </a:r>
            <a:r>
              <a:rPr lang="en-US" sz="2400"/>
              <a:t> </a:t>
            </a:r>
            <a:r>
              <a:rPr lang="en-US" sz="2400" err="1"/>
              <a:t>i</a:t>
            </a:r>
            <a:r>
              <a:rPr lang="en-US" sz="2400"/>
              <a:t> </a:t>
            </a:r>
            <a:r>
              <a:rPr lang="en-US" sz="2400" err="1"/>
              <a:t>kraj</a:t>
            </a:r>
            <a:r>
              <a:rPr lang="en-US" sz="2400"/>
              <a:t> </a:t>
            </a:r>
            <a:r>
              <a:rPr lang="en-US" sz="2400" err="1"/>
              <a:t>projekta</a:t>
            </a:r>
            <a:r>
              <a:rPr lang="en-US" sz="2400"/>
              <a:t>)</a:t>
            </a:r>
          </a:p>
          <a:p>
            <a:pPr>
              <a:lnSpc>
                <a:spcPct val="90000"/>
              </a:lnSpc>
              <a:spcBef>
                <a:spcPts val="1000"/>
              </a:spcBef>
            </a:pPr>
            <a:r>
              <a:rPr lang="en-US" sz="2400"/>
              <a:t>• u </a:t>
            </a:r>
            <a:r>
              <a:rPr lang="en-US" sz="2400" err="1"/>
              <a:t>slučaju</a:t>
            </a:r>
            <a:r>
              <a:rPr lang="en-US" sz="2400"/>
              <a:t> </a:t>
            </a:r>
            <a:r>
              <a:rPr lang="en-US" sz="2400" err="1"/>
              <a:t>kupnje</a:t>
            </a:r>
            <a:r>
              <a:rPr lang="en-US" sz="2400"/>
              <a:t> </a:t>
            </a:r>
            <a:r>
              <a:rPr lang="en-US" sz="2400" err="1"/>
              <a:t>zemljišta</a:t>
            </a:r>
            <a:r>
              <a:rPr lang="en-US" sz="2400"/>
              <a:t>, </a:t>
            </a:r>
            <a:r>
              <a:rPr lang="en-US" sz="2400" err="1"/>
              <a:t>digitalne</a:t>
            </a:r>
            <a:r>
              <a:rPr lang="en-US" sz="2400"/>
              <a:t> </a:t>
            </a:r>
            <a:r>
              <a:rPr lang="en-US" sz="2400" err="1"/>
              <a:t>kopije</a:t>
            </a:r>
            <a:r>
              <a:rPr lang="en-US" sz="2400"/>
              <a:t> </a:t>
            </a:r>
            <a:r>
              <a:rPr lang="en-US" sz="2400" err="1"/>
              <a:t>zemljišne</a:t>
            </a:r>
            <a:r>
              <a:rPr lang="en-US" sz="2400"/>
              <a:t> </a:t>
            </a:r>
            <a:r>
              <a:rPr lang="en-US" sz="2400" err="1"/>
              <a:t>knjige</a:t>
            </a:r>
            <a:r>
              <a:rPr lang="en-US" sz="2400"/>
              <a:t> </a:t>
            </a:r>
          </a:p>
        </p:txBody>
      </p:sp>
      <p:pic>
        <p:nvPicPr>
          <p:cNvPr id="6" name="Picture 5">
            <a:extLst>
              <a:ext uri="{FF2B5EF4-FFF2-40B4-BE49-F238E27FC236}">
                <a16:creationId xmlns:a16="http://schemas.microsoft.com/office/drawing/2014/main" id="{5247D55C-9E28-9E24-4912-844B1D03D131}"/>
              </a:ext>
            </a:extLst>
          </p:cNvPr>
          <p:cNvPicPr>
            <a:picLocks noChangeAspect="1"/>
          </p:cNvPicPr>
          <p:nvPr/>
        </p:nvPicPr>
        <p:blipFill>
          <a:blip r:embed="rId3"/>
          <a:srcRect l="16941" r="-1" b="-1"/>
          <a:stretch>
            <a:fillRect/>
          </a:stretch>
        </p:blipFill>
        <p:spPr>
          <a:xfrm>
            <a:off x="7558012" y="2989385"/>
            <a:ext cx="3795787" cy="3187578"/>
          </a:xfrm>
          <a:prstGeom prst="rect">
            <a:avLst/>
          </a:prstGeom>
          <a:noFill/>
        </p:spPr>
      </p:pic>
      <p:pic>
        <p:nvPicPr>
          <p:cNvPr id="12" name="Picture 11">
            <a:extLst>
              <a:ext uri="{FF2B5EF4-FFF2-40B4-BE49-F238E27FC236}">
                <a16:creationId xmlns:a16="http://schemas.microsoft.com/office/drawing/2014/main" id="{8C7AC4DC-3141-E490-E5CE-52163F29BCD9}"/>
              </a:ext>
            </a:extLst>
          </p:cNvPr>
          <p:cNvPicPr>
            <a:picLocks noChangeAspect="1"/>
          </p:cNvPicPr>
          <p:nvPr/>
        </p:nvPicPr>
        <p:blipFill>
          <a:blip r:embed="rId4"/>
          <a:stretch>
            <a:fillRect/>
          </a:stretch>
        </p:blipFill>
        <p:spPr>
          <a:xfrm>
            <a:off x="8034537" y="884934"/>
            <a:ext cx="2566102" cy="1881382"/>
          </a:xfrm>
          <a:prstGeom prst="rect">
            <a:avLst/>
          </a:prstGeom>
        </p:spPr>
      </p:pic>
    </p:spTree>
    <p:extLst>
      <p:ext uri="{BB962C8B-B14F-4D97-AF65-F5344CB8AC3E}">
        <p14:creationId xmlns:p14="http://schemas.microsoft.com/office/powerpoint/2010/main" val="35583074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40AF57-6338-4C02-BBB9-D650C35BC305}"/>
              </a:ext>
            </a:extLst>
          </p:cNvPr>
          <p:cNvSpPr>
            <a:spLocks noGrp="1"/>
          </p:cNvSpPr>
          <p:nvPr>
            <p:ph type="title"/>
          </p:nvPr>
        </p:nvSpPr>
        <p:spPr/>
        <p:txBody>
          <a:bodyPr/>
          <a:lstStyle/>
          <a:p>
            <a:r>
              <a:rPr lang="hr-HR" b="1"/>
              <a:t>Primjer</a:t>
            </a:r>
          </a:p>
        </p:txBody>
      </p:sp>
      <p:sp>
        <p:nvSpPr>
          <p:cNvPr id="3" name="Content Placeholder 2">
            <a:extLst>
              <a:ext uri="{FF2B5EF4-FFF2-40B4-BE49-F238E27FC236}">
                <a16:creationId xmlns:a16="http://schemas.microsoft.com/office/drawing/2014/main" id="{596F5C73-AE57-5469-CB38-F06008EBAB59}"/>
              </a:ext>
            </a:extLst>
          </p:cNvPr>
          <p:cNvSpPr>
            <a:spLocks noGrp="1"/>
          </p:cNvSpPr>
          <p:nvPr>
            <p:ph idx="1"/>
          </p:nvPr>
        </p:nvSpPr>
        <p:spPr>
          <a:xfrm>
            <a:off x="838199" y="1825625"/>
            <a:ext cx="10681355" cy="4351338"/>
          </a:xfrm>
        </p:spPr>
        <p:txBody>
          <a:bodyPr>
            <a:normAutofit fontScale="85000" lnSpcReduction="10000"/>
          </a:bodyPr>
          <a:lstStyle/>
          <a:p>
            <a:pPr>
              <a:lnSpc>
                <a:spcPct val="150000"/>
              </a:lnSpc>
            </a:pPr>
            <a:r>
              <a:rPr lang="hr-HR" b="1"/>
              <a:t>Opći cilj: </a:t>
            </a:r>
            <a:r>
              <a:rPr lang="hr-HR"/>
              <a:t>smanjiti emisije CO2 iz prometa</a:t>
            </a:r>
          </a:p>
          <a:p>
            <a:pPr>
              <a:lnSpc>
                <a:spcPct val="150000"/>
              </a:lnSpc>
            </a:pPr>
            <a:r>
              <a:rPr lang="hr-HR" b="1"/>
              <a:t>Specifični cilj: </a:t>
            </a:r>
            <a:r>
              <a:rPr lang="hr-HR"/>
              <a:t>smanjiti emisije CO2 iz javnog prijevoza za 25% uvođenjem električnih autobusa i poboljšanjem infrastrukture javnog prijevoza u roku od pet godina.</a:t>
            </a:r>
          </a:p>
          <a:p>
            <a:pPr>
              <a:lnSpc>
                <a:spcPct val="150000"/>
              </a:lnSpc>
            </a:pPr>
            <a:r>
              <a:rPr lang="hr-HR" b="1"/>
              <a:t>Rezultat: </a:t>
            </a:r>
            <a:r>
              <a:rPr lang="hr-HR"/>
              <a:t>smanjenje emisija CO2 za 25% u roku od pet godina ili npr. uvođenje 200 električnih autobusa i 50 električnih punionica na ključnim prometnim čvorištima u gradskoj mreži javnog prijevoza u roku od pet godina</a:t>
            </a:r>
          </a:p>
          <a:p>
            <a:endParaRPr lang="hr-HR"/>
          </a:p>
        </p:txBody>
      </p:sp>
    </p:spTree>
    <p:extLst>
      <p:ext uri="{BB962C8B-B14F-4D97-AF65-F5344CB8AC3E}">
        <p14:creationId xmlns:p14="http://schemas.microsoft.com/office/powerpoint/2010/main" val="39859761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1EF87-7F47-4B24-A24F-70A81010958A}"/>
              </a:ext>
            </a:extLst>
          </p:cNvPr>
          <p:cNvSpPr>
            <a:spLocks noGrp="1"/>
          </p:cNvSpPr>
          <p:nvPr>
            <p:ph type="ctrTitle"/>
          </p:nvPr>
        </p:nvSpPr>
        <p:spPr>
          <a:xfrm>
            <a:off x="2287165" y="4628535"/>
            <a:ext cx="8049470" cy="1433424"/>
          </a:xfrm>
        </p:spPr>
        <p:txBody>
          <a:bodyPr>
            <a:normAutofit/>
          </a:bodyPr>
          <a:lstStyle/>
          <a:p>
            <a:r>
              <a:rPr lang="hr-HR" sz="4800" b="1"/>
              <a:t>Online radionica pisanja projekata</a:t>
            </a:r>
            <a:endParaRPr lang="en-US" sz="4800" b="1"/>
          </a:p>
        </p:txBody>
      </p:sp>
      <p:sp>
        <p:nvSpPr>
          <p:cNvPr id="5" name="TextBox 4">
            <a:extLst>
              <a:ext uri="{FF2B5EF4-FFF2-40B4-BE49-F238E27FC236}">
                <a16:creationId xmlns:a16="http://schemas.microsoft.com/office/drawing/2014/main" id="{42774E99-20C8-68C4-4582-E80F9CEBA5A5}"/>
              </a:ext>
            </a:extLst>
          </p:cNvPr>
          <p:cNvSpPr txBox="1"/>
          <p:nvPr/>
        </p:nvSpPr>
        <p:spPr>
          <a:xfrm>
            <a:off x="1742745" y="1866083"/>
            <a:ext cx="8049470" cy="1200329"/>
          </a:xfrm>
          <a:prstGeom prst="rect">
            <a:avLst/>
          </a:prstGeom>
          <a:noFill/>
        </p:spPr>
        <p:txBody>
          <a:bodyPr wrap="square" rtlCol="0">
            <a:spAutoFit/>
          </a:bodyPr>
          <a:lstStyle/>
          <a:p>
            <a:r>
              <a:rPr lang="hr-HR" sz="7200"/>
              <a:t>UVOD U </a:t>
            </a:r>
            <a:r>
              <a:rPr lang="en-US" sz="7200"/>
              <a:t>PROGRAM</a:t>
            </a:r>
          </a:p>
        </p:txBody>
      </p:sp>
      <p:pic>
        <p:nvPicPr>
          <p:cNvPr id="6" name="Image 7">
            <a:extLst>
              <a:ext uri="{FF2B5EF4-FFF2-40B4-BE49-F238E27FC236}">
                <a16:creationId xmlns:a16="http://schemas.microsoft.com/office/drawing/2014/main" id="{2DA379ED-6B28-431C-6F14-F1532E83280F}"/>
              </a:ext>
            </a:extLst>
          </p:cNvPr>
          <p:cNvPicPr>
            <a:picLocks noChangeAspect="1"/>
          </p:cNvPicPr>
          <p:nvPr/>
        </p:nvPicPr>
        <p:blipFill rotWithShape="1">
          <a:blip r:embed="rId3"/>
          <a:srcRect l="38916" t="64109" r="38554" b="6566"/>
          <a:stretch/>
        </p:blipFill>
        <p:spPr>
          <a:xfrm>
            <a:off x="6574970" y="2579841"/>
            <a:ext cx="1846427" cy="1698318"/>
          </a:xfrm>
          <a:prstGeom prst="rect">
            <a:avLst/>
          </a:prstGeom>
        </p:spPr>
      </p:pic>
    </p:spTree>
    <p:extLst>
      <p:ext uri="{BB962C8B-B14F-4D97-AF65-F5344CB8AC3E}">
        <p14:creationId xmlns:p14="http://schemas.microsoft.com/office/powerpoint/2010/main" val="34064019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441036" y="93326"/>
            <a:ext cx="5654964" cy="1481328"/>
          </a:xfrm>
        </p:spPr>
        <p:txBody>
          <a:bodyPr vert="horz" lIns="91440" tIns="45720" rIns="91440" bIns="45720" rtlCol="0" anchor="b">
            <a:normAutofit/>
          </a:bodyPr>
          <a:lstStyle/>
          <a:p>
            <a:r>
              <a:rPr lang="en-US" sz="3800" b="1" err="1"/>
              <a:t>Kriterij</a:t>
            </a:r>
            <a:r>
              <a:rPr lang="en-US" sz="3800" b="1"/>
              <a:t> </a:t>
            </a:r>
            <a:r>
              <a:rPr lang="en-US" sz="3800" b="1" err="1"/>
              <a:t>ocjenjivanja</a:t>
            </a:r>
            <a:r>
              <a:rPr lang="en-US" sz="3800" b="1"/>
              <a:t>: </a:t>
            </a:r>
            <a:r>
              <a:rPr lang="en-US" sz="3800" err="1"/>
              <a:t>učinak</a:t>
            </a:r>
            <a:r>
              <a:rPr lang="en-US" sz="3800"/>
              <a:t> </a:t>
            </a:r>
            <a:r>
              <a:rPr lang="en-US" sz="3800" b="1"/>
              <a:t>(0-20) </a:t>
            </a:r>
            <a:r>
              <a:rPr lang="en-US" sz="3200" b="1" kern="1200">
                <a:solidFill>
                  <a:srgbClr val="FF0000"/>
                </a:solidFill>
                <a:latin typeface="+mj-lt"/>
                <a:ea typeface="+mj-ea"/>
                <a:cs typeface="+mj-cs"/>
              </a:rPr>
              <a:t>x 1.5</a:t>
            </a:r>
            <a:endParaRPr lang="en-US" sz="3800" b="1" kern="1200">
              <a:solidFill>
                <a:srgbClr val="FF0000"/>
              </a:solidFill>
              <a:latin typeface="+mj-lt"/>
              <a:ea typeface="+mj-ea"/>
              <a:cs typeface="+mj-cs"/>
            </a:endParaRPr>
          </a:p>
        </p:txBody>
      </p:sp>
      <p:sp>
        <p:nvSpPr>
          <p:cNvPr id="4" name="Content Placeholder 2"/>
          <p:cNvSpPr txBox="1">
            <a:spLocks/>
          </p:cNvSpPr>
          <p:nvPr/>
        </p:nvSpPr>
        <p:spPr>
          <a:xfrm>
            <a:off x="112461" y="2538356"/>
            <a:ext cx="4818888" cy="3547872"/>
          </a:xfrm>
          <a:prstGeom prst="rect">
            <a:avLst/>
          </a:prstGeom>
        </p:spPr>
        <p:txBody>
          <a:bodyPr vert="horz" lIns="91440" tIns="45720" rIns="91440" bIns="45720" rtlCol="0" anchor="t">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749808" marR="0" lvl="1" indent="-228600" fontAlgn="auto">
              <a:spcBef>
                <a:spcPts val="200"/>
              </a:spcBef>
              <a:spcAft>
                <a:spcPts val="400"/>
              </a:spcAft>
              <a:buClr>
                <a:srgbClr val="99CB38"/>
              </a:buClr>
              <a:buSzTx/>
              <a:buFont typeface="Arial" panose="020B0604020202020204" pitchFamily="34" charset="0"/>
              <a:buChar char="•"/>
              <a:tabLst/>
              <a:defRPr/>
            </a:pPr>
            <a:r>
              <a:rPr kumimoji="0" lang="en-US" sz="2400" b="1" i="0" u="none" strike="noStrike" cap="none" spc="0" normalizeH="0" baseline="0" noProof="0" err="1">
                <a:ln>
                  <a:noFill/>
                </a:ln>
                <a:solidFill>
                  <a:schemeClr val="tx1"/>
                </a:solidFill>
                <a:effectLst/>
                <a:uLnTx/>
                <a:uFillTx/>
              </a:rPr>
              <a:t>Ambicija</a:t>
            </a:r>
            <a:r>
              <a:rPr kumimoji="0" lang="en-US" sz="2400" b="0" i="0" u="none" strike="noStrike" cap="none" spc="0" normalizeH="0" baseline="0" noProof="0">
                <a:ln>
                  <a:noFill/>
                </a:ln>
                <a:solidFill>
                  <a:schemeClr val="tx1"/>
                </a:solidFill>
                <a:effectLst/>
                <a:uLnTx/>
                <a:uFillTx/>
              </a:rPr>
              <a:t> </a:t>
            </a:r>
            <a:r>
              <a:rPr kumimoji="0" lang="en-US" sz="2400" b="0" i="0" u="none" strike="noStrike" cap="none" spc="0" normalizeH="0" baseline="0" noProof="0" err="1">
                <a:ln>
                  <a:noFill/>
                </a:ln>
                <a:solidFill>
                  <a:schemeClr val="tx1"/>
                </a:solidFill>
                <a:effectLst/>
                <a:uLnTx/>
                <a:uFillTx/>
              </a:rPr>
              <a:t>utjecaja</a:t>
            </a:r>
            <a:endParaRPr kumimoji="0" lang="en-US" sz="2400" b="0" i="0" u="none" strike="noStrike" cap="none" spc="0" normalizeH="0" baseline="0" noProof="0">
              <a:ln>
                <a:noFill/>
              </a:ln>
              <a:solidFill>
                <a:schemeClr val="tx1"/>
              </a:solidFill>
              <a:effectLst/>
              <a:uLnTx/>
              <a:uFillTx/>
            </a:endParaRPr>
          </a:p>
          <a:p>
            <a:pPr marL="749808" marR="0" lvl="1" indent="-228600" fontAlgn="auto">
              <a:spcBef>
                <a:spcPts val="200"/>
              </a:spcBef>
              <a:spcAft>
                <a:spcPts val="400"/>
              </a:spcAft>
              <a:buClr>
                <a:srgbClr val="99CB38"/>
              </a:buClr>
              <a:buSzTx/>
              <a:buFont typeface="Arial" panose="020B0604020202020204" pitchFamily="34" charset="0"/>
              <a:buChar char="•"/>
              <a:tabLst/>
              <a:defRPr/>
            </a:pPr>
            <a:r>
              <a:rPr kumimoji="0" lang="en-US" sz="2400" b="1" i="0" u="none" strike="noStrike" cap="none" spc="0" normalizeH="0" baseline="0" noProof="0" err="1">
                <a:ln>
                  <a:noFill/>
                </a:ln>
                <a:solidFill>
                  <a:schemeClr val="tx1"/>
                </a:solidFill>
                <a:effectLst/>
                <a:uLnTx/>
                <a:uFillTx/>
              </a:rPr>
              <a:t>Vjerodostojnost</a:t>
            </a:r>
            <a:r>
              <a:rPr kumimoji="0" lang="en-US" sz="2400" b="0" i="0" u="none" strike="noStrike" cap="none" spc="0" normalizeH="0" baseline="0" noProof="0">
                <a:ln>
                  <a:noFill/>
                </a:ln>
                <a:solidFill>
                  <a:schemeClr val="tx1"/>
                </a:solidFill>
                <a:effectLst/>
                <a:uLnTx/>
                <a:uFillTx/>
              </a:rPr>
              <a:t> </a:t>
            </a:r>
            <a:r>
              <a:rPr kumimoji="0" lang="en-US" sz="2400" b="0" i="0" u="none" strike="noStrike" cap="none" spc="0" normalizeH="0" baseline="0" noProof="0" err="1">
                <a:ln>
                  <a:noFill/>
                </a:ln>
                <a:solidFill>
                  <a:schemeClr val="tx1"/>
                </a:solidFill>
                <a:effectLst/>
                <a:uLnTx/>
                <a:uFillTx/>
              </a:rPr>
              <a:t>utjecaja</a:t>
            </a:r>
            <a:endParaRPr kumimoji="0" lang="en-US" sz="2400" b="0" i="0" u="none" strike="noStrike" cap="none" spc="0" normalizeH="0" baseline="0" noProof="0">
              <a:ln>
                <a:noFill/>
              </a:ln>
              <a:solidFill>
                <a:schemeClr val="tx1"/>
              </a:solidFill>
              <a:effectLst/>
              <a:uLnTx/>
              <a:uFillTx/>
            </a:endParaRPr>
          </a:p>
          <a:p>
            <a:pPr marL="749808" marR="0" lvl="1" indent="-228600" fontAlgn="auto">
              <a:spcBef>
                <a:spcPts val="200"/>
              </a:spcBef>
              <a:spcAft>
                <a:spcPts val="400"/>
              </a:spcAft>
              <a:buClr>
                <a:srgbClr val="99CB38"/>
              </a:buClr>
              <a:buSzTx/>
              <a:buFont typeface="Arial" panose="020B0604020202020204" pitchFamily="34" charset="0"/>
              <a:buChar char="•"/>
              <a:tabLst/>
              <a:defRPr/>
            </a:pPr>
            <a:r>
              <a:rPr kumimoji="0" lang="en-US" sz="2400" b="1" i="0" u="none" strike="noStrike" cap="none" spc="0" normalizeH="0" baseline="0" noProof="0" err="1">
                <a:ln>
                  <a:noFill/>
                </a:ln>
                <a:solidFill>
                  <a:schemeClr val="tx1"/>
                </a:solidFill>
                <a:effectLst/>
                <a:uLnTx/>
                <a:uFillTx/>
              </a:rPr>
              <a:t>Održivost</a:t>
            </a:r>
            <a:r>
              <a:rPr kumimoji="0" lang="en-US" sz="2400" b="1" i="0" u="none" strike="noStrike" cap="none" spc="0" normalizeH="0" baseline="0" noProof="0">
                <a:ln>
                  <a:noFill/>
                </a:ln>
                <a:solidFill>
                  <a:schemeClr val="tx1"/>
                </a:solidFill>
                <a:effectLst/>
                <a:uLnTx/>
                <a:uFillTx/>
              </a:rPr>
              <a:t> </a:t>
            </a:r>
            <a:r>
              <a:rPr kumimoji="0" lang="en-US" sz="2400" b="0" i="0" u="none" strike="noStrike" cap="none" spc="0" normalizeH="0" baseline="0" noProof="0" err="1">
                <a:ln>
                  <a:noFill/>
                </a:ln>
                <a:solidFill>
                  <a:schemeClr val="tx1"/>
                </a:solidFill>
                <a:effectLst/>
                <a:uLnTx/>
                <a:uFillTx/>
              </a:rPr>
              <a:t>rezultata</a:t>
            </a:r>
            <a:endParaRPr kumimoji="0" lang="en-US" sz="2400" b="0" i="0" u="none" strike="noStrike" cap="none" spc="0" normalizeH="0" baseline="0" noProof="0">
              <a:ln>
                <a:noFill/>
              </a:ln>
              <a:solidFill>
                <a:schemeClr val="tx1"/>
              </a:solidFill>
              <a:effectLst/>
              <a:uLnTx/>
              <a:uFillTx/>
            </a:endParaRPr>
          </a:p>
          <a:p>
            <a:pPr marL="749808" marR="0" lvl="1" indent="-228600" fontAlgn="auto">
              <a:spcBef>
                <a:spcPts val="200"/>
              </a:spcBef>
              <a:spcAft>
                <a:spcPts val="400"/>
              </a:spcAft>
              <a:buClr>
                <a:srgbClr val="99CB38"/>
              </a:buClr>
              <a:buSzTx/>
              <a:buFont typeface="Arial" panose="020B0604020202020204" pitchFamily="34" charset="0"/>
              <a:buChar char="•"/>
              <a:tabLst/>
              <a:defRPr/>
            </a:pPr>
            <a:r>
              <a:rPr kumimoji="0" lang="en-US" sz="2400" b="0" i="0" u="none" strike="noStrike" cap="none" spc="0" normalizeH="0" baseline="0" noProof="0" err="1">
                <a:ln>
                  <a:noFill/>
                </a:ln>
                <a:solidFill>
                  <a:schemeClr val="tx1"/>
                </a:solidFill>
                <a:effectLst/>
                <a:uLnTx/>
                <a:uFillTx/>
              </a:rPr>
              <a:t>Iskorištavanje</a:t>
            </a:r>
            <a:r>
              <a:rPr kumimoji="0" lang="en-US" sz="2400" b="0" i="0" u="none" strike="noStrike" cap="none" spc="0" normalizeH="0" baseline="0" noProof="0">
                <a:ln>
                  <a:noFill/>
                </a:ln>
                <a:solidFill>
                  <a:schemeClr val="tx1"/>
                </a:solidFill>
                <a:effectLst/>
                <a:uLnTx/>
                <a:uFillTx/>
              </a:rPr>
              <a:t> </a:t>
            </a:r>
            <a:r>
              <a:rPr kumimoji="0" lang="en-US" sz="2400" b="0" i="0" u="none" strike="noStrike" cap="none" spc="0" normalizeH="0" baseline="0" noProof="0" err="1">
                <a:ln>
                  <a:noFill/>
                </a:ln>
                <a:solidFill>
                  <a:schemeClr val="tx1"/>
                </a:solidFill>
                <a:effectLst/>
                <a:uLnTx/>
                <a:uFillTx/>
              </a:rPr>
              <a:t>rezultata</a:t>
            </a:r>
            <a:endParaRPr kumimoji="0" lang="en-US" sz="2400" b="0" i="0" u="none" strike="noStrike" cap="none" spc="0" normalizeH="0" baseline="0" noProof="0">
              <a:ln>
                <a:noFill/>
              </a:ln>
              <a:solidFill>
                <a:schemeClr val="tx1"/>
              </a:solidFill>
              <a:effectLst/>
              <a:uLnTx/>
              <a:uFillTx/>
            </a:endParaRPr>
          </a:p>
          <a:p>
            <a:pPr marL="749808" marR="0" lvl="1" indent="-228600" fontAlgn="auto">
              <a:spcBef>
                <a:spcPts val="200"/>
              </a:spcBef>
              <a:spcAft>
                <a:spcPts val="400"/>
              </a:spcAft>
              <a:buClr>
                <a:srgbClr val="99CB38"/>
              </a:buClr>
              <a:buSzTx/>
              <a:buFont typeface="Arial" panose="020B0604020202020204" pitchFamily="34" charset="0"/>
              <a:buChar char="•"/>
              <a:tabLst/>
              <a:defRPr/>
            </a:pPr>
            <a:r>
              <a:rPr kumimoji="0" lang="en-US" sz="2400" b="0" i="0" u="none" strike="noStrike" cap="none" spc="0" normalizeH="0" baseline="0" noProof="0" err="1">
                <a:ln>
                  <a:noFill/>
                </a:ln>
                <a:solidFill>
                  <a:schemeClr val="tx1"/>
                </a:solidFill>
                <a:effectLst/>
                <a:uLnTx/>
                <a:uFillTx/>
              </a:rPr>
              <a:t>Katalitički</a:t>
            </a:r>
            <a:r>
              <a:rPr kumimoji="0" lang="en-US" sz="2400" b="0" i="0" u="none" strike="noStrike" cap="none" spc="0" normalizeH="0" baseline="0" noProof="0">
                <a:ln>
                  <a:noFill/>
                </a:ln>
                <a:solidFill>
                  <a:schemeClr val="tx1"/>
                </a:solidFill>
                <a:effectLst/>
                <a:uLnTx/>
                <a:uFillTx/>
              </a:rPr>
              <a:t> </a:t>
            </a:r>
            <a:r>
              <a:rPr kumimoji="0" lang="en-US" sz="2400" b="0" i="0" u="none" strike="noStrike" cap="none" spc="0" normalizeH="0" baseline="0" noProof="0" err="1">
                <a:ln>
                  <a:noFill/>
                </a:ln>
                <a:solidFill>
                  <a:schemeClr val="tx1"/>
                </a:solidFill>
                <a:effectLst/>
                <a:uLnTx/>
                <a:uFillTx/>
              </a:rPr>
              <a:t>potencijal</a:t>
            </a:r>
            <a:r>
              <a:rPr kumimoji="0" lang="en-US" sz="2400" b="0" i="0" u="none" strike="noStrike" cap="none" spc="0" normalizeH="0" baseline="0" noProof="0">
                <a:ln>
                  <a:noFill/>
                </a:ln>
                <a:solidFill>
                  <a:schemeClr val="tx1"/>
                </a:solidFill>
                <a:effectLst/>
                <a:uLnTx/>
                <a:uFillTx/>
              </a:rPr>
              <a:t> – </a:t>
            </a:r>
            <a:r>
              <a:rPr kumimoji="0" lang="en-US" sz="2400" b="1" i="0" u="none" strike="noStrike" cap="none" spc="0" normalizeH="0" baseline="0" noProof="0" err="1">
                <a:ln>
                  <a:noFill/>
                </a:ln>
                <a:solidFill>
                  <a:schemeClr val="tx1"/>
                </a:solidFill>
                <a:effectLst/>
                <a:uLnTx/>
                <a:uFillTx/>
              </a:rPr>
              <a:t>replikabilnost</a:t>
            </a:r>
            <a:r>
              <a:rPr kumimoji="0" lang="en-US" sz="2400" b="1" i="0" u="none" strike="noStrike" cap="none" spc="0" normalizeH="0" baseline="0" noProof="0">
                <a:ln>
                  <a:noFill/>
                </a:ln>
                <a:solidFill>
                  <a:schemeClr val="tx1"/>
                </a:solidFill>
                <a:effectLst/>
                <a:uLnTx/>
                <a:uFillTx/>
              </a:rPr>
              <a:t> </a:t>
            </a:r>
            <a:r>
              <a:rPr kumimoji="0" lang="en-US" sz="2400" b="1" i="0" u="none" strike="noStrike" cap="none" spc="0" normalizeH="0" baseline="0" noProof="0" err="1">
                <a:ln>
                  <a:noFill/>
                </a:ln>
                <a:solidFill>
                  <a:schemeClr val="tx1"/>
                </a:solidFill>
                <a:effectLst/>
                <a:uLnTx/>
                <a:uFillTx/>
              </a:rPr>
              <a:t>i</a:t>
            </a:r>
            <a:r>
              <a:rPr kumimoji="0" lang="en-US" sz="2400" b="1" i="0" u="none" strike="noStrike" cap="none" spc="0" normalizeH="0" baseline="0" noProof="0">
                <a:ln>
                  <a:noFill/>
                </a:ln>
                <a:solidFill>
                  <a:schemeClr val="tx1"/>
                </a:solidFill>
                <a:effectLst/>
                <a:uLnTx/>
                <a:uFillTx/>
              </a:rPr>
              <a:t> </a:t>
            </a:r>
            <a:r>
              <a:rPr kumimoji="0" lang="en-US" sz="2400" b="1" i="0" u="none" strike="noStrike" cap="none" spc="0" normalizeH="0" baseline="0" noProof="0" err="1">
                <a:ln>
                  <a:noFill/>
                </a:ln>
                <a:solidFill>
                  <a:schemeClr val="tx1"/>
                </a:solidFill>
                <a:effectLst/>
                <a:uLnTx/>
                <a:uFillTx/>
              </a:rPr>
              <a:t>nadogradnja</a:t>
            </a:r>
            <a:r>
              <a:rPr kumimoji="0" lang="hr-HR" sz="2400" b="1" i="0" u="none" strike="noStrike" cap="none" spc="0" normalizeH="0" baseline="0" noProof="0">
                <a:ln>
                  <a:noFill/>
                </a:ln>
                <a:solidFill>
                  <a:schemeClr val="tx1"/>
                </a:solidFill>
                <a:effectLst/>
                <a:uLnTx/>
                <a:uFillTx/>
              </a:rPr>
              <a:t> </a:t>
            </a:r>
            <a:r>
              <a:rPr kumimoji="0" lang="hr-HR" sz="2400" u="none" strike="noStrike" cap="none" spc="0" normalizeH="0" baseline="0" noProof="0">
                <a:ln>
                  <a:noFill/>
                </a:ln>
                <a:solidFill>
                  <a:schemeClr val="tx1"/>
                </a:solidFill>
                <a:effectLst/>
                <a:uLnTx/>
                <a:uFillTx/>
              </a:rPr>
              <a:t>(</a:t>
            </a:r>
            <a:r>
              <a:rPr kumimoji="0" lang="hr-HR" sz="2400" i="1" u="none" strike="noStrike" cap="none" spc="0" normalizeH="0" baseline="0" noProof="0" err="1">
                <a:ln>
                  <a:noFill/>
                </a:ln>
                <a:solidFill>
                  <a:schemeClr val="tx1"/>
                </a:solidFill>
                <a:effectLst/>
                <a:uLnTx/>
                <a:uFillTx/>
              </a:rPr>
              <a:t>upscaling</a:t>
            </a:r>
            <a:r>
              <a:rPr kumimoji="0" lang="hr-HR" sz="2400" u="none" strike="noStrike" cap="none" spc="0" normalizeH="0" baseline="0" noProof="0">
                <a:ln>
                  <a:noFill/>
                </a:ln>
                <a:solidFill>
                  <a:schemeClr val="tx1"/>
                </a:solidFill>
                <a:effectLst/>
                <a:uLnTx/>
                <a:uFillTx/>
              </a:rPr>
              <a:t>)</a:t>
            </a:r>
            <a:endParaRPr kumimoji="0" lang="en-US" sz="2400" u="none" strike="noStrike" cap="none" spc="0" normalizeH="0" baseline="0" noProof="0">
              <a:ln>
                <a:noFill/>
              </a:ln>
              <a:solidFill>
                <a:schemeClr val="tx1"/>
              </a:solidFill>
              <a:effectLst/>
              <a:uLnTx/>
              <a:uFillTx/>
            </a:endParaRPr>
          </a:p>
          <a:p>
            <a:pPr marL="749808" marR="0" lvl="1" indent="-228600" fontAlgn="auto">
              <a:spcBef>
                <a:spcPts val="200"/>
              </a:spcBef>
              <a:spcAft>
                <a:spcPts val="400"/>
              </a:spcAft>
              <a:buClr>
                <a:srgbClr val="99CB38"/>
              </a:buClr>
              <a:buSzTx/>
              <a:buFont typeface="Arial" panose="020B0604020202020204" pitchFamily="34" charset="0"/>
              <a:buChar char="•"/>
              <a:tabLst/>
              <a:defRPr/>
            </a:pPr>
            <a:endParaRPr kumimoji="0" lang="en-US" sz="2400" b="0" i="0" u="none" strike="noStrike" cap="none" spc="0" normalizeH="0" baseline="0" noProof="0">
              <a:ln>
                <a:noFill/>
              </a:ln>
              <a:solidFill>
                <a:schemeClr val="tx1"/>
              </a:solidFill>
              <a:effectLst/>
              <a:uLnTx/>
              <a:uFillTx/>
            </a:endParaRPr>
          </a:p>
          <a:p>
            <a:pPr marL="749808" marR="0" lvl="1" indent="-228600" fontAlgn="auto">
              <a:spcBef>
                <a:spcPts val="200"/>
              </a:spcBef>
              <a:spcAft>
                <a:spcPts val="400"/>
              </a:spcAft>
              <a:buClr>
                <a:srgbClr val="99CB38"/>
              </a:buClr>
              <a:buSzTx/>
              <a:buFont typeface="Arial" panose="020B0604020202020204" pitchFamily="34" charset="0"/>
              <a:buChar char="•"/>
              <a:tabLst/>
              <a:defRPr/>
            </a:pPr>
            <a:endParaRPr kumimoji="0" lang="en-US" sz="2400" b="0" i="0" u="none" strike="noStrike" cap="none" spc="0" normalizeH="0" baseline="0" noProof="0">
              <a:ln>
                <a:noFill/>
              </a:ln>
              <a:solidFill>
                <a:schemeClr val="tx1"/>
              </a:solidFill>
              <a:effectLst/>
              <a:uLnTx/>
              <a:uFillTx/>
            </a:endParaRPr>
          </a:p>
          <a:p>
            <a:pPr marL="749808" marR="0" lvl="1" indent="-228600" fontAlgn="auto">
              <a:spcBef>
                <a:spcPts val="200"/>
              </a:spcBef>
              <a:spcAft>
                <a:spcPts val="400"/>
              </a:spcAft>
              <a:buClr>
                <a:srgbClr val="99CB38"/>
              </a:buClr>
              <a:buSzTx/>
              <a:buFont typeface="Arial" panose="020B0604020202020204" pitchFamily="34" charset="0"/>
              <a:buChar char="•"/>
              <a:tabLst/>
              <a:defRPr/>
            </a:pPr>
            <a:endParaRPr kumimoji="0" lang="en-US" sz="2400" b="0" i="0" u="none" strike="noStrike" cap="none" spc="0" normalizeH="0" baseline="0" noProof="0">
              <a:ln>
                <a:noFill/>
              </a:ln>
              <a:solidFill>
                <a:schemeClr val="tx1"/>
              </a:solidFill>
              <a:effectLst/>
              <a:uLnTx/>
              <a:uFillTx/>
            </a:endParaRPr>
          </a:p>
          <a:p>
            <a:pPr marL="749808" marR="0" lvl="1" indent="-228600" fontAlgn="auto">
              <a:spcBef>
                <a:spcPts val="200"/>
              </a:spcBef>
              <a:spcAft>
                <a:spcPts val="400"/>
              </a:spcAft>
              <a:buClr>
                <a:srgbClr val="99CB38"/>
              </a:buClr>
              <a:buSzTx/>
              <a:buFont typeface="Arial" panose="020B0604020202020204" pitchFamily="34" charset="0"/>
              <a:buChar char="•"/>
              <a:tabLst/>
              <a:defRPr/>
            </a:pPr>
            <a:endParaRPr kumimoji="0" lang="en-US" sz="2400" b="0" i="0" u="none" strike="noStrike" cap="none" spc="0" normalizeH="0" baseline="0" noProof="0">
              <a:ln>
                <a:noFill/>
              </a:ln>
              <a:solidFill>
                <a:schemeClr val="tx1"/>
              </a:solidFill>
              <a:effectLst/>
              <a:uLnTx/>
              <a:uFillTx/>
            </a:endParaRPr>
          </a:p>
          <a:p>
            <a:pPr marL="749808" marR="0" lvl="1" indent="-228600" fontAlgn="auto">
              <a:spcBef>
                <a:spcPts val="200"/>
              </a:spcBef>
              <a:spcAft>
                <a:spcPts val="400"/>
              </a:spcAft>
              <a:buClr>
                <a:srgbClr val="99CB38"/>
              </a:buClr>
              <a:buSzTx/>
              <a:buFont typeface="Arial" panose="020B0604020202020204" pitchFamily="34" charset="0"/>
              <a:buChar char="•"/>
              <a:tabLst/>
              <a:defRPr/>
            </a:pPr>
            <a:endParaRPr kumimoji="0" lang="en-US" sz="2400" b="0" i="0" u="none" strike="noStrike" cap="none" spc="0" normalizeH="0" baseline="0" noProof="0">
              <a:ln>
                <a:noFill/>
              </a:ln>
              <a:solidFill>
                <a:schemeClr val="tx1"/>
              </a:solidFill>
              <a:effectLst/>
              <a:uLnTx/>
              <a:uFillTx/>
            </a:endParaRPr>
          </a:p>
          <a:p>
            <a:pPr marL="749808" marR="0" lvl="1" indent="-228600" fontAlgn="auto">
              <a:spcBef>
                <a:spcPts val="200"/>
              </a:spcBef>
              <a:spcAft>
                <a:spcPts val="400"/>
              </a:spcAft>
              <a:buClr>
                <a:srgbClr val="99CB38"/>
              </a:buClr>
              <a:buSzTx/>
              <a:buFont typeface="Arial" panose="020B0604020202020204" pitchFamily="34" charset="0"/>
              <a:buChar char="•"/>
              <a:tabLst/>
              <a:defRPr/>
            </a:pPr>
            <a:endParaRPr kumimoji="0" lang="en-US" sz="2400" b="0" i="0" u="none" strike="noStrike" cap="none" spc="0" normalizeH="0" baseline="0" noProof="0">
              <a:ln>
                <a:noFill/>
              </a:ln>
              <a:solidFill>
                <a:schemeClr val="tx1"/>
              </a:solidFill>
              <a:effectLst/>
              <a:uLnTx/>
              <a:uFillTx/>
            </a:endParaRPr>
          </a:p>
          <a:p>
            <a:pPr marL="749808" marR="0" lvl="1" indent="-228600" fontAlgn="auto">
              <a:spcBef>
                <a:spcPts val="200"/>
              </a:spcBef>
              <a:spcAft>
                <a:spcPts val="400"/>
              </a:spcAft>
              <a:buClr>
                <a:srgbClr val="99CB38"/>
              </a:buClr>
              <a:buSzTx/>
              <a:buFont typeface="Arial" panose="020B0604020202020204" pitchFamily="34" charset="0"/>
              <a:buChar char="•"/>
              <a:tabLst/>
              <a:defRPr/>
            </a:pPr>
            <a:endParaRPr kumimoji="0" lang="en-US" sz="2400" b="0" i="0" u="none" strike="noStrike" cap="none" spc="0" normalizeH="0" baseline="0" noProof="0">
              <a:ln>
                <a:noFill/>
              </a:ln>
              <a:solidFill>
                <a:schemeClr val="tx1"/>
              </a:solidFill>
              <a:effectLst/>
              <a:uLnTx/>
              <a:uFillTx/>
            </a:endParaRPr>
          </a:p>
        </p:txBody>
      </p:sp>
      <p:grpSp>
        <p:nvGrpSpPr>
          <p:cNvPr id="5" name="Group 4"/>
          <p:cNvGrpSpPr/>
          <p:nvPr/>
        </p:nvGrpSpPr>
        <p:grpSpPr>
          <a:xfrm>
            <a:off x="5360670" y="194310"/>
            <a:ext cx="6831330" cy="6196922"/>
            <a:chOff x="144649" y="-62260"/>
            <a:chExt cx="3898062" cy="3405225"/>
          </a:xfrm>
        </p:grpSpPr>
        <p:sp>
          <p:nvSpPr>
            <p:cNvPr id="6" name="Oval 5"/>
            <p:cNvSpPr/>
            <p:nvPr/>
          </p:nvSpPr>
          <p:spPr>
            <a:xfrm>
              <a:off x="144649" y="-62260"/>
              <a:ext cx="3898062" cy="3405225"/>
            </a:xfrm>
            <a:prstGeom prst="ellipse">
              <a:avLst/>
            </a:prstGeom>
            <a:solidFill>
              <a:srgbClr val="99CB38">
                <a:alpha val="50000"/>
                <a:hueOff val="0"/>
                <a:satOff val="0"/>
                <a:lumOff val="0"/>
                <a:alphaOff val="0"/>
              </a:srgbClr>
            </a:solidFill>
            <a:ln w="15875" cap="flat" cmpd="sng" algn="ctr">
              <a:solidFill>
                <a:sysClr val="window" lastClr="FFFFFF">
                  <a:hueOff val="0"/>
                  <a:satOff val="0"/>
                  <a:lumOff val="0"/>
                  <a:alphaOff val="0"/>
                </a:sysClr>
              </a:solidFill>
              <a:prstDash val="solid"/>
            </a:ln>
            <a:effectLst/>
          </p:spPr>
          <p:txBody>
            <a:bodyPr/>
            <a:lstStyle/>
            <a:p>
              <a:endParaRPr lang="hr-HR"/>
            </a:p>
          </p:txBody>
        </p:sp>
        <p:sp>
          <p:nvSpPr>
            <p:cNvPr id="7" name="Oval 4"/>
            <p:cNvSpPr txBox="1"/>
            <p:nvPr/>
          </p:nvSpPr>
          <p:spPr>
            <a:xfrm>
              <a:off x="916600" y="619527"/>
              <a:ext cx="2609950" cy="2312761"/>
            </a:xfrm>
            <a:prstGeom prst="rect">
              <a:avLst/>
            </a:prstGeom>
            <a:noFill/>
            <a:ln>
              <a:noFill/>
            </a:ln>
            <a:effectLst/>
          </p:spPr>
          <p:txBody>
            <a:bodyPr spcFirstLastPara="0" vert="horz" wrap="square" lIns="0" tIns="0" rIns="0" bIns="0" numCol="1" spcCol="1270" anchor="ctr" anchorCtr="1">
              <a:noAutofit/>
            </a:bodyPr>
            <a:lstStyle/>
            <a:p>
              <a:pPr defTabSz="813816">
                <a:spcAft>
                  <a:spcPts val="534"/>
                </a:spcAft>
              </a:pPr>
              <a:r>
                <a:rPr lang="hr-HR" sz="2400" b="1">
                  <a:solidFill>
                    <a:schemeClr val="accent5">
                      <a:lumMod val="75000"/>
                    </a:schemeClr>
                  </a:solidFill>
                  <a:latin typeface="Calibri" panose="020F0502020204030204"/>
                </a:rPr>
                <a:t>K</a:t>
              </a:r>
              <a:r>
                <a:rPr lang="en-GB" sz="2400" b="1" kern="1200" err="1">
                  <a:solidFill>
                    <a:schemeClr val="accent5">
                      <a:lumMod val="75000"/>
                    </a:schemeClr>
                  </a:solidFill>
                  <a:latin typeface="Calibri" panose="020F0502020204030204"/>
                  <a:ea typeface="+mn-ea"/>
                  <a:cs typeface="+mn-cs"/>
                </a:rPr>
                <a:t>riteriji</a:t>
              </a:r>
              <a:r>
                <a:rPr lang="en-GB" sz="2400" b="1" kern="1200">
                  <a:solidFill>
                    <a:schemeClr val="accent5">
                      <a:lumMod val="75000"/>
                    </a:schemeClr>
                  </a:solidFill>
                  <a:latin typeface="Calibri" panose="020F0502020204030204"/>
                  <a:ea typeface="+mn-ea"/>
                  <a:cs typeface="+mn-cs"/>
                </a:rPr>
                <a:t> </a:t>
              </a:r>
              <a:r>
                <a:rPr lang="en-GB" sz="2400" b="1" kern="1200" err="1">
                  <a:solidFill>
                    <a:schemeClr val="accent5">
                      <a:lumMod val="75000"/>
                    </a:schemeClr>
                  </a:solidFill>
                  <a:latin typeface="Calibri" panose="020F0502020204030204"/>
                  <a:ea typeface="+mn-ea"/>
                  <a:cs typeface="+mn-cs"/>
                </a:rPr>
                <a:t>dodjele</a:t>
              </a:r>
              <a:r>
                <a:rPr lang="en-GB" sz="2400" b="1" kern="1200">
                  <a:solidFill>
                    <a:schemeClr val="accent5">
                      <a:lumMod val="75000"/>
                    </a:schemeClr>
                  </a:solidFill>
                  <a:latin typeface="Calibri" panose="020F0502020204030204"/>
                  <a:ea typeface="+mn-ea"/>
                  <a:cs typeface="+mn-cs"/>
                </a:rPr>
                <a:t> </a:t>
              </a:r>
              <a:r>
                <a:rPr lang="en-GB" sz="2400" b="1" kern="1200" err="1">
                  <a:solidFill>
                    <a:schemeClr val="accent5">
                      <a:lumMod val="75000"/>
                    </a:schemeClr>
                  </a:solidFill>
                  <a:latin typeface="Calibri" panose="020F0502020204030204"/>
                  <a:ea typeface="+mn-ea"/>
                  <a:cs typeface="+mn-cs"/>
                </a:rPr>
                <a:t>bodova</a:t>
              </a:r>
              <a:r>
                <a:rPr lang="hr-HR" sz="2400" b="1" kern="1200">
                  <a:solidFill>
                    <a:schemeClr val="accent5">
                      <a:lumMod val="75000"/>
                    </a:schemeClr>
                  </a:solidFill>
                  <a:latin typeface="Calibri" panose="020F0502020204030204"/>
                  <a:ea typeface="+mn-ea"/>
                  <a:cs typeface="+mn-cs"/>
                </a:rPr>
                <a:t>:</a:t>
              </a:r>
              <a:endParaRPr lang="hr-HR" sz="2400" kern="1200">
                <a:solidFill>
                  <a:schemeClr val="accent5">
                    <a:lumMod val="75000"/>
                  </a:schemeClr>
                </a:solidFill>
                <a:latin typeface="Calibri" panose="020F0502020204030204"/>
                <a:ea typeface="+mn-ea"/>
                <a:cs typeface="+mn-cs"/>
              </a:endParaRPr>
            </a:p>
            <a:p>
              <a:pPr marL="661226" lvl="1" indent="-254318" defTabSz="813816">
                <a:spcAft>
                  <a:spcPts val="534"/>
                </a:spcAft>
                <a:buFont typeface="Arial" panose="020B0604020202020204" pitchFamily="34" charset="0"/>
                <a:buChar char="•"/>
              </a:pPr>
              <a:r>
                <a:rPr lang="hr-HR" b="1" kern="1200">
                  <a:solidFill>
                    <a:sysClr val="windowText" lastClr="000000"/>
                  </a:solidFill>
                  <a:latin typeface="Calibri" panose="020F0502020204030204"/>
                  <a:ea typeface="+mn-ea"/>
                  <a:cs typeface="+mn-cs"/>
                </a:rPr>
                <a:t>ambicija i vjerodostojnost </a:t>
              </a:r>
              <a:r>
                <a:rPr lang="en-GB" b="1" kern="1200" err="1">
                  <a:solidFill>
                    <a:sysClr val="windowText" lastClr="000000"/>
                  </a:solidFill>
                  <a:latin typeface="Calibri" panose="020F0502020204030204"/>
                  <a:ea typeface="+mn-ea"/>
                  <a:cs typeface="+mn-cs"/>
                </a:rPr>
                <a:t>učinaka</a:t>
              </a:r>
              <a:r>
                <a:rPr lang="en-GB" b="1" kern="1200">
                  <a:solidFill>
                    <a:sysClr val="windowText" lastClr="000000"/>
                  </a:solidFill>
                  <a:latin typeface="Calibri" panose="020F0502020204030204"/>
                  <a:ea typeface="+mn-ea"/>
                  <a:cs typeface="+mn-cs"/>
                </a:rPr>
                <a:t> </a:t>
              </a:r>
              <a:r>
                <a:rPr lang="hr-HR" kern="1200">
                  <a:solidFill>
                    <a:sysClr val="windowText" lastClr="000000"/>
                  </a:solidFill>
                  <a:latin typeface="Calibri" panose="020F0502020204030204"/>
                  <a:ea typeface="+mn-ea"/>
                  <a:cs typeface="+mn-cs"/>
                </a:rPr>
                <a:t>koji se očekuju tijekom i / ili nakon projekta zbog predloženih aktivnosti, uključujući potencijalne </a:t>
              </a:r>
              <a:r>
                <a:rPr lang="hr-HR" b="1" kern="1200">
                  <a:solidFill>
                    <a:sysClr val="windowText" lastClr="000000"/>
                  </a:solidFill>
                  <a:latin typeface="Calibri" panose="020F0502020204030204"/>
                  <a:ea typeface="+mn-ea"/>
                  <a:cs typeface="+mn-cs"/>
                </a:rPr>
                <a:t>negativne utjecaje na specifične ciljeve programa LIFE</a:t>
              </a:r>
              <a:endParaRPr lang="hr-HR" kern="1200">
                <a:solidFill>
                  <a:sysClr val="windowText" lastClr="000000"/>
                </a:solidFill>
                <a:latin typeface="Calibri" panose="020F0502020204030204"/>
                <a:ea typeface="+mn-ea"/>
                <a:cs typeface="+mn-cs"/>
              </a:endParaRPr>
            </a:p>
            <a:p>
              <a:pPr marL="661226" lvl="1" indent="-254318" defTabSz="813816">
                <a:spcAft>
                  <a:spcPts val="534"/>
                </a:spcAft>
                <a:buFont typeface="Arial" panose="020B0604020202020204" pitchFamily="34" charset="0"/>
                <a:buChar char="•"/>
              </a:pPr>
              <a:r>
                <a:rPr lang="hr-HR" b="1" kern="1200">
                  <a:solidFill>
                    <a:sysClr val="windowText" lastClr="000000"/>
                  </a:solidFill>
                  <a:latin typeface="Calibri" panose="020F0502020204030204"/>
                  <a:ea typeface="+mn-ea"/>
                  <a:cs typeface="+mn-cs"/>
                </a:rPr>
                <a:t>održivost rezultata projekta </a:t>
              </a:r>
              <a:r>
                <a:rPr lang="hr-HR" kern="1200">
                  <a:solidFill>
                    <a:sysClr val="windowText" lastClr="000000"/>
                  </a:solidFill>
                  <a:latin typeface="Calibri" panose="020F0502020204030204"/>
                  <a:ea typeface="+mn-ea"/>
                  <a:cs typeface="+mn-cs"/>
                </a:rPr>
                <a:t>nakon završetka projekta</a:t>
              </a:r>
            </a:p>
            <a:p>
              <a:pPr marL="661226" lvl="1" indent="-254318" defTabSz="813816">
                <a:spcAft>
                  <a:spcPts val="534"/>
                </a:spcAft>
                <a:buFont typeface="Arial" panose="020B0604020202020204" pitchFamily="34" charset="0"/>
                <a:buChar char="•"/>
              </a:pPr>
              <a:r>
                <a:rPr lang="hr-HR" kern="1200">
                  <a:solidFill>
                    <a:sysClr val="windowText" lastClr="000000"/>
                  </a:solidFill>
                  <a:latin typeface="Calibri" panose="020F0502020204030204"/>
                  <a:ea typeface="+mn-ea"/>
                  <a:cs typeface="+mn-cs"/>
                </a:rPr>
                <a:t>kvaliteta mjera za </a:t>
              </a:r>
              <a:r>
                <a:rPr lang="hr-HR" b="1" kern="1200">
                  <a:solidFill>
                    <a:sysClr val="windowText" lastClr="000000"/>
                  </a:solidFill>
                  <a:latin typeface="Calibri" panose="020F0502020204030204"/>
                  <a:ea typeface="+mn-ea"/>
                  <a:cs typeface="+mn-cs"/>
                </a:rPr>
                <a:t>iskorištavanje rezultata projekta</a:t>
              </a:r>
            </a:p>
            <a:p>
              <a:pPr marL="661226" lvl="1" indent="-254318" defTabSz="813816">
                <a:spcAft>
                  <a:spcPts val="534"/>
                </a:spcAft>
                <a:buFont typeface="Arial" panose="020B0604020202020204" pitchFamily="34" charset="0"/>
                <a:buChar char="•"/>
              </a:pPr>
              <a:r>
                <a:rPr lang="hr-HR">
                  <a:solidFill>
                    <a:sysClr val="windowText" lastClr="000000"/>
                  </a:solidFill>
                </a:rPr>
                <a:t>potencijal da se </a:t>
              </a:r>
              <a:r>
                <a:rPr lang="hr-HR" b="1">
                  <a:solidFill>
                    <a:sysClr val="windowText" lastClr="000000"/>
                  </a:solidFill>
                </a:rPr>
                <a:t>rezultati projekta repliciraju </a:t>
              </a:r>
              <a:r>
                <a:rPr lang="hr-HR">
                  <a:solidFill>
                    <a:sysClr val="windowText" lastClr="000000"/>
                  </a:solidFill>
                </a:rPr>
                <a:t>u istom ili drugim sektorima ili mjestima ili da ih </a:t>
              </a:r>
              <a:r>
                <a:rPr lang="en-GB" b="1" err="1">
                  <a:solidFill>
                    <a:sysClr val="windowText" lastClr="000000"/>
                  </a:solidFill>
                </a:rPr>
                <a:t>usvoje</a:t>
              </a:r>
              <a:r>
                <a:rPr lang="en-GB" b="1">
                  <a:solidFill>
                    <a:sysClr val="windowText" lastClr="000000"/>
                  </a:solidFill>
                </a:rPr>
                <a:t> </a:t>
              </a:r>
              <a:r>
                <a:rPr lang="en-GB" b="1" err="1">
                  <a:solidFill>
                    <a:sysClr val="windowText" lastClr="000000"/>
                  </a:solidFill>
                </a:rPr>
                <a:t>i</a:t>
              </a:r>
              <a:r>
                <a:rPr lang="en-GB" b="1">
                  <a:solidFill>
                    <a:sysClr val="windowText" lastClr="000000"/>
                  </a:solidFill>
                </a:rPr>
                <a:t> </a:t>
              </a:r>
              <a:r>
                <a:rPr lang="en-GB" b="1" err="1">
                  <a:solidFill>
                    <a:sysClr val="windowText" lastClr="000000"/>
                  </a:solidFill>
                </a:rPr>
                <a:t>nadograde</a:t>
              </a:r>
              <a:r>
                <a:rPr lang="hr-HR" b="1">
                  <a:solidFill>
                    <a:sysClr val="windowText" lastClr="000000"/>
                  </a:solidFill>
                </a:rPr>
                <a:t> javni ili privatni akteri </a:t>
              </a:r>
              <a:r>
                <a:rPr lang="hr-HR">
                  <a:solidFill>
                    <a:sysClr val="windowText" lastClr="000000"/>
                  </a:solidFill>
                </a:rPr>
                <a:t>ili </a:t>
              </a:r>
              <a:r>
                <a:rPr lang="hr-HR" b="1">
                  <a:solidFill>
                    <a:sysClr val="windowText" lastClr="000000"/>
                  </a:solidFill>
                </a:rPr>
                <a:t>mobiliziranjem većih ulaganja ili financijskih sredstava </a:t>
              </a:r>
              <a:r>
                <a:rPr lang="hr-HR">
                  <a:solidFill>
                    <a:sysClr val="windowText" lastClr="000000"/>
                  </a:solidFill>
                </a:rPr>
                <a:t>(katalitički potencijal)</a:t>
              </a:r>
            </a:p>
            <a:p>
              <a:pPr marL="661226" lvl="1" indent="-254318" defTabSz="813816">
                <a:spcAft>
                  <a:spcPts val="534"/>
                </a:spcAft>
                <a:buFont typeface="Arial" panose="020B0604020202020204" pitchFamily="34" charset="0"/>
                <a:buChar char="•"/>
              </a:pPr>
              <a:endParaRPr lang="hr-HR" b="1">
                <a:solidFill>
                  <a:sysClr val="windowText" lastClr="000000"/>
                </a:solidFill>
                <a:latin typeface="Calibri" panose="020F0502020204030204"/>
                <a:ea typeface="+mn-ea"/>
                <a:cs typeface="+mn-cs"/>
              </a:endParaRPr>
            </a:p>
          </p:txBody>
        </p:sp>
      </p:grpSp>
    </p:spTree>
    <p:extLst>
      <p:ext uri="{BB962C8B-B14F-4D97-AF65-F5344CB8AC3E}">
        <p14:creationId xmlns:p14="http://schemas.microsoft.com/office/powerpoint/2010/main" val="3535460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6F146C-813F-12DD-BC2D-9D1B655306A5}"/>
              </a:ext>
            </a:extLst>
          </p:cNvPr>
          <p:cNvSpPr>
            <a:spLocks noGrp="1"/>
          </p:cNvSpPr>
          <p:nvPr>
            <p:ph type="title"/>
          </p:nvPr>
        </p:nvSpPr>
        <p:spPr/>
        <p:txBody>
          <a:bodyPr/>
          <a:lstStyle/>
          <a:p>
            <a:r>
              <a:rPr lang="hr-HR" b="1"/>
              <a:t>Rezultati projekta</a:t>
            </a:r>
          </a:p>
        </p:txBody>
      </p:sp>
      <p:pic>
        <p:nvPicPr>
          <p:cNvPr id="4" name="Picture 3">
            <a:extLst>
              <a:ext uri="{FF2B5EF4-FFF2-40B4-BE49-F238E27FC236}">
                <a16:creationId xmlns:a16="http://schemas.microsoft.com/office/drawing/2014/main" id="{6FE2C772-DDD1-89E9-8064-379B0D2433CE}"/>
              </a:ext>
            </a:extLst>
          </p:cNvPr>
          <p:cNvPicPr>
            <a:picLocks noChangeAspect="1"/>
          </p:cNvPicPr>
          <p:nvPr/>
        </p:nvPicPr>
        <p:blipFill>
          <a:blip r:embed="rId3"/>
          <a:stretch>
            <a:fillRect/>
          </a:stretch>
        </p:blipFill>
        <p:spPr>
          <a:xfrm>
            <a:off x="4137660" y="2507230"/>
            <a:ext cx="1852698" cy="2341007"/>
          </a:xfrm>
          <a:prstGeom prst="rect">
            <a:avLst/>
          </a:prstGeom>
        </p:spPr>
      </p:pic>
      <p:sp>
        <p:nvSpPr>
          <p:cNvPr id="6" name="TextBox 5">
            <a:extLst>
              <a:ext uri="{FF2B5EF4-FFF2-40B4-BE49-F238E27FC236}">
                <a16:creationId xmlns:a16="http://schemas.microsoft.com/office/drawing/2014/main" id="{A0C8D5F5-7894-947B-67D5-55913803A423}"/>
              </a:ext>
            </a:extLst>
          </p:cNvPr>
          <p:cNvSpPr txBox="1"/>
          <p:nvPr/>
        </p:nvSpPr>
        <p:spPr>
          <a:xfrm>
            <a:off x="6319229" y="1546850"/>
            <a:ext cx="6097904" cy="3764300"/>
          </a:xfrm>
          <a:prstGeom prst="rect">
            <a:avLst/>
          </a:prstGeom>
          <a:noFill/>
        </p:spPr>
        <p:txBody>
          <a:bodyPr wrap="square">
            <a:spAutoFit/>
          </a:bodyPr>
          <a:lstStyle/>
          <a:p>
            <a:pPr>
              <a:lnSpc>
                <a:spcPct val="115000"/>
              </a:lnSpc>
              <a:spcAft>
                <a:spcPts val="800"/>
              </a:spcAft>
              <a:buNone/>
            </a:pPr>
            <a:r>
              <a:rPr lang="hr-HR" sz="1800" b="1" kern="100">
                <a:effectLst/>
                <a:latin typeface="Aptos" panose="020B0004020202020204" pitchFamily="34" charset="0"/>
                <a:ea typeface="Aptos" panose="020B0004020202020204" pitchFamily="34" charset="0"/>
                <a:cs typeface="Times New Roman" panose="02020603050405020304" pitchFamily="18" charset="0"/>
              </a:rPr>
              <a:t>Početo stanje:</a:t>
            </a:r>
            <a:endParaRPr lang="hr-HR" sz="1800" kern="100">
              <a:effectLst/>
              <a:latin typeface="Aptos" panose="020B0004020202020204" pitchFamily="34" charset="0"/>
              <a:ea typeface="Aptos" panose="020B0004020202020204" pitchFamily="34" charset="0"/>
              <a:cs typeface="Times New Roman" panose="02020603050405020304" pitchFamily="18" charset="0"/>
            </a:endParaRPr>
          </a:p>
          <a:p>
            <a:pPr marL="285750" indent="-285750">
              <a:lnSpc>
                <a:spcPct val="115000"/>
              </a:lnSpc>
              <a:spcAft>
                <a:spcPts val="800"/>
              </a:spcAft>
              <a:buFont typeface="Arial" panose="020B0604020202020204" pitchFamily="34" charset="0"/>
              <a:buChar char="•"/>
            </a:pPr>
            <a:r>
              <a:rPr lang="hr-HR" sz="1800" kern="100">
                <a:effectLst/>
                <a:latin typeface="Aptos" panose="020B0004020202020204" pitchFamily="34" charset="0"/>
                <a:ea typeface="Aptos" panose="020B0004020202020204" pitchFamily="34" charset="0"/>
                <a:cs typeface="Times New Roman" panose="02020603050405020304" pitchFamily="18" charset="0"/>
              </a:rPr>
              <a:t>Staklenički plinovi 80 tona C02 godišnje</a:t>
            </a:r>
          </a:p>
          <a:p>
            <a:pPr marL="285750" indent="-285750">
              <a:lnSpc>
                <a:spcPct val="115000"/>
              </a:lnSpc>
              <a:spcAft>
                <a:spcPts val="800"/>
              </a:spcAft>
              <a:buFont typeface="Arial" panose="020B0604020202020204" pitchFamily="34" charset="0"/>
              <a:buChar char="•"/>
            </a:pPr>
            <a:r>
              <a:rPr lang="hr-HR" sz="1800" kern="100">
                <a:effectLst/>
                <a:latin typeface="Aptos" panose="020B0004020202020204" pitchFamily="34" charset="0"/>
                <a:ea typeface="Aptos" panose="020B0004020202020204" pitchFamily="34" charset="0"/>
                <a:cs typeface="Times New Roman" panose="02020603050405020304" pitchFamily="18" charset="0"/>
              </a:rPr>
              <a:t>Upotreba pitke vode 150 m3 /godišnje</a:t>
            </a:r>
          </a:p>
          <a:p>
            <a:pPr marL="285750" indent="-285750">
              <a:lnSpc>
                <a:spcPct val="115000"/>
              </a:lnSpc>
              <a:spcAft>
                <a:spcPts val="800"/>
              </a:spcAft>
              <a:buFont typeface="Arial" panose="020B0604020202020204" pitchFamily="34" charset="0"/>
              <a:buChar char="•"/>
            </a:pPr>
            <a:r>
              <a:rPr lang="hr-HR" sz="1800" kern="100">
                <a:effectLst/>
                <a:latin typeface="Aptos" panose="020B0004020202020204" pitchFamily="34" charset="0"/>
                <a:ea typeface="Aptos" panose="020B0004020202020204" pitchFamily="34" charset="0"/>
                <a:cs typeface="Times New Roman" panose="02020603050405020304" pitchFamily="18" charset="0"/>
              </a:rPr>
              <a:t>Onečišćenje zraka PM2 čestice 58</a:t>
            </a:r>
          </a:p>
          <a:p>
            <a:pPr>
              <a:lnSpc>
                <a:spcPct val="115000"/>
              </a:lnSpc>
              <a:spcAft>
                <a:spcPts val="800"/>
              </a:spcAft>
              <a:buNone/>
            </a:pPr>
            <a:r>
              <a:rPr lang="hr-HR" sz="1800" kern="100">
                <a:effectLst/>
                <a:latin typeface="Aptos" panose="020B0004020202020204" pitchFamily="34" charset="0"/>
                <a:ea typeface="Aptos" panose="020B0004020202020204" pitchFamily="34" charset="0"/>
                <a:cs typeface="Times New Roman" panose="02020603050405020304" pitchFamily="18" charset="0"/>
              </a:rPr>
              <a:t> </a:t>
            </a:r>
          </a:p>
          <a:p>
            <a:pPr>
              <a:lnSpc>
                <a:spcPct val="115000"/>
              </a:lnSpc>
              <a:spcAft>
                <a:spcPts val="800"/>
              </a:spcAft>
              <a:buNone/>
            </a:pPr>
            <a:r>
              <a:rPr lang="hr-HR" sz="1800" b="1" kern="100">
                <a:effectLst/>
                <a:latin typeface="Aptos" panose="020B0004020202020204" pitchFamily="34" charset="0"/>
                <a:ea typeface="Aptos" panose="020B0004020202020204" pitchFamily="34" charset="0"/>
                <a:cs typeface="Times New Roman" panose="02020603050405020304" pitchFamily="18" charset="0"/>
              </a:rPr>
              <a:t>Rezultati projekta</a:t>
            </a:r>
            <a:endParaRPr lang="hr-HR" sz="1800" kern="100">
              <a:effectLst/>
              <a:latin typeface="Aptos" panose="020B0004020202020204" pitchFamily="34" charset="0"/>
              <a:ea typeface="Aptos" panose="020B0004020202020204" pitchFamily="34" charset="0"/>
              <a:cs typeface="Times New Roman" panose="02020603050405020304" pitchFamily="18" charset="0"/>
            </a:endParaRPr>
          </a:p>
          <a:p>
            <a:pPr marL="285750" indent="-285750">
              <a:lnSpc>
                <a:spcPct val="115000"/>
              </a:lnSpc>
              <a:spcAft>
                <a:spcPts val="800"/>
              </a:spcAft>
              <a:buFont typeface="Wingdings" panose="05000000000000000000" pitchFamily="2" charset="2"/>
              <a:buChar char="ü"/>
            </a:pPr>
            <a:r>
              <a:rPr lang="hr-HR" sz="1800" kern="100">
                <a:effectLst/>
                <a:latin typeface="Aptos" panose="020B0004020202020204" pitchFamily="34" charset="0"/>
                <a:ea typeface="Aptos" panose="020B0004020202020204" pitchFamily="34" charset="0"/>
                <a:cs typeface="Times New Roman" panose="02020603050405020304" pitchFamily="18" charset="0"/>
              </a:rPr>
              <a:t>Smanjenje C02 za 30 tona godišnje</a:t>
            </a:r>
          </a:p>
          <a:p>
            <a:pPr marL="285750" indent="-285750">
              <a:lnSpc>
                <a:spcPct val="115000"/>
              </a:lnSpc>
              <a:spcAft>
                <a:spcPts val="800"/>
              </a:spcAft>
              <a:buFont typeface="Wingdings" panose="05000000000000000000" pitchFamily="2" charset="2"/>
              <a:buChar char="ü"/>
            </a:pPr>
            <a:r>
              <a:rPr lang="hr-HR" sz="1800" kern="100">
                <a:effectLst/>
                <a:latin typeface="Aptos" panose="020B0004020202020204" pitchFamily="34" charset="0"/>
                <a:ea typeface="Aptos" panose="020B0004020202020204" pitchFamily="34" charset="0"/>
                <a:cs typeface="Times New Roman" panose="02020603050405020304" pitchFamily="18" charset="0"/>
              </a:rPr>
              <a:t>Smanjena potrošnja pitke vode za 50m3 godišnje</a:t>
            </a:r>
          </a:p>
          <a:p>
            <a:pPr marL="285750" indent="-285750">
              <a:lnSpc>
                <a:spcPct val="115000"/>
              </a:lnSpc>
              <a:spcAft>
                <a:spcPts val="800"/>
              </a:spcAft>
              <a:buFont typeface="Wingdings" panose="05000000000000000000" pitchFamily="2" charset="2"/>
              <a:buChar char="ü"/>
            </a:pPr>
            <a:r>
              <a:rPr lang="hr-HR" sz="1800" kern="100">
                <a:effectLst/>
                <a:latin typeface="Aptos" panose="020B0004020202020204" pitchFamily="34" charset="0"/>
                <a:ea typeface="Aptos" panose="020B0004020202020204" pitchFamily="34" charset="0"/>
                <a:cs typeface="Times New Roman" panose="02020603050405020304" pitchFamily="18" charset="0"/>
              </a:rPr>
              <a:t>Smanjeno onečišćenje zraka PM2 česticama za 20%</a:t>
            </a:r>
          </a:p>
        </p:txBody>
      </p:sp>
      <p:sp>
        <p:nvSpPr>
          <p:cNvPr id="8" name="TextBox 7">
            <a:extLst>
              <a:ext uri="{FF2B5EF4-FFF2-40B4-BE49-F238E27FC236}">
                <a16:creationId xmlns:a16="http://schemas.microsoft.com/office/drawing/2014/main" id="{8CDBE035-D611-220F-07F2-009E43654A93}"/>
              </a:ext>
            </a:extLst>
          </p:cNvPr>
          <p:cNvSpPr txBox="1"/>
          <p:nvPr/>
        </p:nvSpPr>
        <p:spPr>
          <a:xfrm>
            <a:off x="447214" y="2902360"/>
            <a:ext cx="6452234" cy="1550746"/>
          </a:xfrm>
          <a:prstGeom prst="rect">
            <a:avLst/>
          </a:prstGeom>
          <a:noFill/>
        </p:spPr>
        <p:txBody>
          <a:bodyPr wrap="square">
            <a:spAutoFit/>
          </a:bodyPr>
          <a:lstStyle/>
          <a:p>
            <a:pPr marL="285750" indent="-285750">
              <a:lnSpc>
                <a:spcPct val="115000"/>
              </a:lnSpc>
              <a:spcAft>
                <a:spcPts val="800"/>
              </a:spcAft>
              <a:buFont typeface="Arial" panose="020B0604020202020204" pitchFamily="34" charset="0"/>
              <a:buChar char="•"/>
            </a:pPr>
            <a:r>
              <a:rPr lang="hr-HR" sz="2400" kern="100">
                <a:effectLst/>
                <a:latin typeface="Aptos" panose="020B0004020202020204" pitchFamily="34" charset="0"/>
                <a:ea typeface="Aptos" panose="020B0004020202020204" pitchFamily="34" charset="0"/>
                <a:cs typeface="Times New Roman" panose="02020603050405020304" pitchFamily="18" charset="0"/>
              </a:rPr>
              <a:t>Konkretni</a:t>
            </a:r>
          </a:p>
          <a:p>
            <a:pPr marL="285750" indent="-285750">
              <a:lnSpc>
                <a:spcPct val="115000"/>
              </a:lnSpc>
              <a:spcAft>
                <a:spcPts val="800"/>
              </a:spcAft>
              <a:buFont typeface="Arial" panose="020B0604020202020204" pitchFamily="34" charset="0"/>
              <a:buChar char="•"/>
            </a:pPr>
            <a:r>
              <a:rPr lang="hr-HR" sz="2400" kern="100">
                <a:effectLst/>
                <a:latin typeface="Aptos" panose="020B0004020202020204" pitchFamily="34" charset="0"/>
                <a:ea typeface="Aptos" panose="020B0004020202020204" pitchFamily="34" charset="0"/>
                <a:cs typeface="Times New Roman" panose="02020603050405020304" pitchFamily="18" charset="0"/>
              </a:rPr>
              <a:t>Realistični</a:t>
            </a:r>
          </a:p>
          <a:p>
            <a:pPr marL="285750" indent="-285750">
              <a:lnSpc>
                <a:spcPct val="115000"/>
              </a:lnSpc>
              <a:spcAft>
                <a:spcPts val="800"/>
              </a:spcAft>
              <a:buFont typeface="Arial" panose="020B0604020202020204" pitchFamily="34" charset="0"/>
              <a:buChar char="•"/>
            </a:pPr>
            <a:r>
              <a:rPr lang="hr-HR" sz="2400" kern="100">
                <a:effectLst/>
                <a:latin typeface="Aptos" panose="020B0004020202020204" pitchFamily="34" charset="0"/>
                <a:ea typeface="Aptos" panose="020B0004020202020204" pitchFamily="34" charset="0"/>
                <a:cs typeface="Times New Roman" panose="02020603050405020304" pitchFamily="18" charset="0"/>
              </a:rPr>
              <a:t>Mjerljivi (kvantificirani)</a:t>
            </a:r>
          </a:p>
        </p:txBody>
      </p:sp>
    </p:spTree>
    <p:extLst>
      <p:ext uri="{BB962C8B-B14F-4D97-AF65-F5344CB8AC3E}">
        <p14:creationId xmlns:p14="http://schemas.microsoft.com/office/powerpoint/2010/main" val="12144715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vert="horz" lIns="91440" tIns="45720" rIns="91440" bIns="45720" rtlCol="0" anchor="ctr">
            <a:normAutofit/>
          </a:bodyPr>
          <a:lstStyle/>
          <a:p>
            <a:r>
              <a:rPr lang="en-US" b="1" kern="1200">
                <a:latin typeface="+mj-lt"/>
                <a:ea typeface="+mj-ea"/>
                <a:cs typeface="+mj-cs"/>
              </a:rPr>
              <a:t>2. Kriterij ocjenjivanja:učinak</a:t>
            </a:r>
            <a:endParaRPr lang="en-US" kern="1200">
              <a:latin typeface="+mj-lt"/>
              <a:ea typeface="+mj-ea"/>
              <a:cs typeface="+mj-cs"/>
            </a:endParaRPr>
          </a:p>
        </p:txBody>
      </p:sp>
      <p:sp>
        <p:nvSpPr>
          <p:cNvPr id="4" name="TextBox 3"/>
          <p:cNvSpPr txBox="1"/>
          <p:nvPr/>
        </p:nvSpPr>
        <p:spPr>
          <a:xfrm>
            <a:off x="838200" y="1825625"/>
            <a:ext cx="5181600" cy="4351338"/>
          </a:xfrm>
          <a:prstGeom prst="rect">
            <a:avLst/>
          </a:prstGeom>
        </p:spPr>
        <p:txBody>
          <a:bodyPr vert="horz" lIns="91440" tIns="45720" rIns="91440" bIns="45720" rtlCol="0">
            <a:normAutofit/>
          </a:bodyPr>
          <a:lstStyle/>
          <a:p>
            <a:pPr marL="228600" indent="-228600">
              <a:lnSpc>
                <a:spcPct val="90000"/>
              </a:lnSpc>
              <a:spcBef>
                <a:spcPts val="1000"/>
              </a:spcBef>
              <a:spcAft>
                <a:spcPts val="600"/>
              </a:spcAft>
              <a:buFont typeface="Arial" panose="020B0604020202020204" pitchFamily="34" charset="0"/>
              <a:buChar char="•"/>
            </a:pPr>
            <a:r>
              <a:rPr lang="en-US">
                <a:effectLst/>
              </a:rPr>
              <a:t>Ambicioznost </a:t>
            </a:r>
            <a:r>
              <a:rPr lang="en-US"/>
              <a:t> i i </a:t>
            </a:r>
            <a:r>
              <a:rPr lang="en-US">
                <a:effectLst/>
              </a:rPr>
              <a:t>vjerodostojnost učinaka koji se očekuju tijekom i/ili nakon projekta na temelju provedenih aktivnosti:</a:t>
            </a:r>
          </a:p>
          <a:p>
            <a:pPr marL="228600" indent="-228600">
              <a:lnSpc>
                <a:spcPct val="90000"/>
              </a:lnSpc>
              <a:spcBef>
                <a:spcPts val="1000"/>
              </a:spcBef>
              <a:spcAft>
                <a:spcPts val="600"/>
              </a:spcAft>
              <a:buFont typeface="Arial" panose="020B0604020202020204" pitchFamily="34" charset="0"/>
              <a:buChar char="•"/>
            </a:pPr>
            <a:r>
              <a:rPr lang="en-US"/>
              <a:t>Učinak projekta: </a:t>
            </a:r>
            <a:r>
              <a:rPr lang="en-US" b="1"/>
              <a:t>konkretan, realan i kvantificiran</a:t>
            </a:r>
          </a:p>
          <a:p>
            <a:pPr marL="228600" indent="-228600">
              <a:lnSpc>
                <a:spcPct val="90000"/>
              </a:lnSpc>
              <a:spcBef>
                <a:spcPts val="1000"/>
              </a:spcBef>
              <a:spcAft>
                <a:spcPts val="600"/>
              </a:spcAft>
              <a:buFont typeface="Arial" panose="020B0604020202020204" pitchFamily="34" charset="0"/>
              <a:buChar char="•"/>
            </a:pPr>
            <a:r>
              <a:rPr lang="en-US"/>
              <a:t>Utvrđene </a:t>
            </a:r>
            <a:r>
              <a:rPr lang="en-US" b="1"/>
              <a:t>polazne vrijednosti</a:t>
            </a:r>
          </a:p>
          <a:p>
            <a:pPr marL="228600" indent="-228600">
              <a:lnSpc>
                <a:spcPct val="90000"/>
              </a:lnSpc>
              <a:spcBef>
                <a:spcPts val="1000"/>
              </a:spcBef>
              <a:spcAft>
                <a:spcPts val="600"/>
              </a:spcAft>
              <a:buFont typeface="Arial" panose="020B0604020202020204" pitchFamily="34" charset="0"/>
              <a:buChar char="•"/>
            </a:pPr>
            <a:r>
              <a:rPr lang="en-US"/>
              <a:t>Očekivani rezultati/učinci projekta (indikatori KPI) ispravno utvrđeni i transparentno </a:t>
            </a:r>
            <a:r>
              <a:rPr lang="en-US" b="1" u="sng"/>
              <a:t>kvantificirani</a:t>
            </a:r>
            <a:r>
              <a:rPr lang="en-US"/>
              <a:t> te su </a:t>
            </a:r>
            <a:r>
              <a:rPr lang="en-US" b="1"/>
              <a:t>usklađeni s opisom projektnih aktivnosti </a:t>
            </a:r>
          </a:p>
          <a:p>
            <a:pPr marL="228600" indent="-228600">
              <a:lnSpc>
                <a:spcPct val="90000"/>
              </a:lnSpc>
              <a:spcBef>
                <a:spcPts val="1000"/>
              </a:spcBef>
              <a:spcAft>
                <a:spcPts val="600"/>
              </a:spcAft>
              <a:buFont typeface="Arial" panose="020B0604020202020204" pitchFamily="34" charset="0"/>
              <a:buChar char="•"/>
            </a:pPr>
            <a:r>
              <a:rPr lang="en-US" b="1"/>
              <a:t>Čine razliku </a:t>
            </a:r>
            <a:r>
              <a:rPr lang="en-US"/>
              <a:t>u usporedbi s početnim stanjem</a:t>
            </a:r>
          </a:p>
          <a:p>
            <a:pPr marL="228600" indent="-228600">
              <a:lnSpc>
                <a:spcPct val="90000"/>
              </a:lnSpc>
              <a:spcBef>
                <a:spcPts val="1000"/>
              </a:spcBef>
              <a:spcAft>
                <a:spcPts val="600"/>
              </a:spcAft>
              <a:buFont typeface="Arial" panose="020B0604020202020204" pitchFamily="34" charset="0"/>
              <a:buChar char="•"/>
            </a:pPr>
            <a:r>
              <a:rPr lang="en-US" b="1"/>
              <a:t>Analiza utjecaja projekta </a:t>
            </a:r>
            <a:r>
              <a:rPr lang="en-US"/>
              <a:t>- primijeniti određenu metodu (npr. procjena životnog ciklusa itd.) </a:t>
            </a:r>
          </a:p>
        </p:txBody>
      </p:sp>
      <p:pic>
        <p:nvPicPr>
          <p:cNvPr id="5" name="Slika 4">
            <a:extLst>
              <a:ext uri="{FF2B5EF4-FFF2-40B4-BE49-F238E27FC236}">
                <a16:creationId xmlns:a16="http://schemas.microsoft.com/office/drawing/2014/main" id="{6A78F64C-554A-CDA4-00B4-7CC309FB1AC9}"/>
              </a:ext>
            </a:extLst>
          </p:cNvPr>
          <p:cNvPicPr>
            <a:picLocks noChangeAspect="1"/>
          </p:cNvPicPr>
          <p:nvPr/>
        </p:nvPicPr>
        <p:blipFill>
          <a:blip r:embed="rId3"/>
          <a:stretch>
            <a:fillRect/>
          </a:stretch>
        </p:blipFill>
        <p:spPr>
          <a:xfrm>
            <a:off x="6172200" y="2466245"/>
            <a:ext cx="5181600" cy="3070097"/>
          </a:xfrm>
          <a:prstGeom prst="rect">
            <a:avLst/>
          </a:prstGeom>
          <a:noFill/>
        </p:spPr>
      </p:pic>
    </p:spTree>
    <p:extLst>
      <p:ext uri="{BB962C8B-B14F-4D97-AF65-F5344CB8AC3E}">
        <p14:creationId xmlns:p14="http://schemas.microsoft.com/office/powerpoint/2010/main" val="26012683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diagram of a project&#10;&#10;AI-generated content may be incorrect.">
            <a:extLst>
              <a:ext uri="{FF2B5EF4-FFF2-40B4-BE49-F238E27FC236}">
                <a16:creationId xmlns:a16="http://schemas.microsoft.com/office/drawing/2014/main" id="{5E31DD0E-A95D-113E-CDDF-E6A7F69BE8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55492" y="789281"/>
            <a:ext cx="5112661" cy="1724753"/>
          </a:xfrm>
          <a:prstGeom prst="rect">
            <a:avLst/>
          </a:prstGeom>
        </p:spPr>
      </p:pic>
      <p:sp>
        <p:nvSpPr>
          <p:cNvPr id="2" name="Naslov 1">
            <a:extLst>
              <a:ext uri="{FF2B5EF4-FFF2-40B4-BE49-F238E27FC236}">
                <a16:creationId xmlns:a16="http://schemas.microsoft.com/office/drawing/2014/main" id="{2D863A73-5470-CC7A-23DB-E1F6BF0FC098}"/>
              </a:ext>
            </a:extLst>
          </p:cNvPr>
          <p:cNvSpPr>
            <a:spLocks noGrp="1"/>
          </p:cNvSpPr>
          <p:nvPr>
            <p:ph type="title"/>
          </p:nvPr>
        </p:nvSpPr>
        <p:spPr>
          <a:xfrm>
            <a:off x="264904" y="89464"/>
            <a:ext cx="10515600" cy="1325563"/>
          </a:xfrm>
        </p:spPr>
        <p:txBody>
          <a:bodyPr/>
          <a:lstStyle/>
          <a:p>
            <a:r>
              <a:rPr lang="en-GB" b="1" err="1"/>
              <a:t>Utjecaj</a:t>
            </a:r>
            <a:r>
              <a:rPr lang="en-GB" b="1"/>
              <a:t>: LIFE </a:t>
            </a:r>
            <a:r>
              <a:rPr lang="en-GB" b="1" err="1"/>
              <a:t>indikatori</a:t>
            </a:r>
            <a:r>
              <a:rPr lang="en-GB" b="1"/>
              <a:t> (KPI)</a:t>
            </a:r>
            <a:endParaRPr lang="hr-HR" b="1"/>
          </a:p>
        </p:txBody>
      </p:sp>
      <p:sp>
        <p:nvSpPr>
          <p:cNvPr id="7" name="Dvostruke vitičaste zagrade 6">
            <a:extLst>
              <a:ext uri="{FF2B5EF4-FFF2-40B4-BE49-F238E27FC236}">
                <a16:creationId xmlns:a16="http://schemas.microsoft.com/office/drawing/2014/main" id="{A6038AF7-B163-3D8F-E6B8-30803A02C1E5}"/>
              </a:ext>
            </a:extLst>
          </p:cNvPr>
          <p:cNvSpPr/>
          <p:nvPr/>
        </p:nvSpPr>
        <p:spPr>
          <a:xfrm>
            <a:off x="7063530" y="5469622"/>
            <a:ext cx="3464653" cy="45719"/>
          </a:xfrm>
          <a:prstGeom prst="bracePair">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hr-HR"/>
          </a:p>
        </p:txBody>
      </p:sp>
      <p:sp>
        <p:nvSpPr>
          <p:cNvPr id="11" name="Desna uglata zagrada 10">
            <a:extLst>
              <a:ext uri="{FF2B5EF4-FFF2-40B4-BE49-F238E27FC236}">
                <a16:creationId xmlns:a16="http://schemas.microsoft.com/office/drawing/2014/main" id="{2B224F63-70B2-8B1D-D1AF-591728CF38AE}"/>
              </a:ext>
            </a:extLst>
          </p:cNvPr>
          <p:cNvSpPr/>
          <p:nvPr/>
        </p:nvSpPr>
        <p:spPr>
          <a:xfrm rot="5400000">
            <a:off x="1831666" y="887876"/>
            <a:ext cx="730671" cy="3213158"/>
          </a:xfrm>
          <a:prstGeom prst="rightBracket">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hr-HR"/>
          </a:p>
        </p:txBody>
      </p:sp>
      <p:cxnSp>
        <p:nvCxnSpPr>
          <p:cNvPr id="13" name="Ravni poveznik 12">
            <a:extLst>
              <a:ext uri="{FF2B5EF4-FFF2-40B4-BE49-F238E27FC236}">
                <a16:creationId xmlns:a16="http://schemas.microsoft.com/office/drawing/2014/main" id="{39DC8F3B-861D-D33A-AF0B-89AA96991B2C}"/>
              </a:ext>
            </a:extLst>
          </p:cNvPr>
          <p:cNvCxnSpPr>
            <a:cxnSpLocks/>
          </p:cNvCxnSpPr>
          <p:nvPr/>
        </p:nvCxnSpPr>
        <p:spPr>
          <a:xfrm>
            <a:off x="2187697" y="2494455"/>
            <a:ext cx="0" cy="1054598"/>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5" name="TekstniOkvir 14">
            <a:extLst>
              <a:ext uri="{FF2B5EF4-FFF2-40B4-BE49-F238E27FC236}">
                <a16:creationId xmlns:a16="http://schemas.microsoft.com/office/drawing/2014/main" id="{CFE0B6BA-EE9E-0ECF-456E-B2A1DD5E1DCF}"/>
              </a:ext>
            </a:extLst>
          </p:cNvPr>
          <p:cNvSpPr txBox="1"/>
          <p:nvPr/>
        </p:nvSpPr>
        <p:spPr>
          <a:xfrm>
            <a:off x="590421" y="2169891"/>
            <a:ext cx="1597275" cy="954107"/>
          </a:xfrm>
          <a:prstGeom prst="rect">
            <a:avLst/>
          </a:prstGeom>
          <a:noFill/>
        </p:spPr>
        <p:txBody>
          <a:bodyPr wrap="square" rtlCol="0">
            <a:spAutoFit/>
          </a:bodyPr>
          <a:lstStyle/>
          <a:p>
            <a:pPr algn="ctr"/>
            <a:r>
              <a:rPr lang="en-GB" sz="1400" err="1"/>
              <a:t>Početno</a:t>
            </a:r>
            <a:r>
              <a:rPr lang="en-GB" sz="1400"/>
              <a:t> </a:t>
            </a:r>
            <a:r>
              <a:rPr lang="en-GB" sz="1400" err="1"/>
              <a:t>stanje</a:t>
            </a:r>
            <a:r>
              <a:rPr lang="hr-HR" sz="1400"/>
              <a:t> (BASELINE)</a:t>
            </a:r>
          </a:p>
          <a:p>
            <a:pPr algn="ctr"/>
            <a:r>
              <a:rPr lang="en-GB" sz="1400"/>
              <a:t> </a:t>
            </a:r>
            <a:r>
              <a:rPr lang="en-GB" sz="1400" b="1"/>
              <a:t>POČETAK</a:t>
            </a:r>
            <a:r>
              <a:rPr lang="en-GB" sz="1200" b="1"/>
              <a:t> </a:t>
            </a:r>
            <a:r>
              <a:rPr lang="en-GB" sz="1400" b="1"/>
              <a:t>PROJEKTA</a:t>
            </a:r>
            <a:endParaRPr lang="hr-HR" sz="1400" b="1"/>
          </a:p>
        </p:txBody>
      </p:sp>
      <p:sp>
        <p:nvSpPr>
          <p:cNvPr id="16" name="TekstniOkvir 15">
            <a:extLst>
              <a:ext uri="{FF2B5EF4-FFF2-40B4-BE49-F238E27FC236}">
                <a16:creationId xmlns:a16="http://schemas.microsoft.com/office/drawing/2014/main" id="{DE561347-FBA9-2813-1700-6C58346062F5}"/>
              </a:ext>
            </a:extLst>
          </p:cNvPr>
          <p:cNvSpPr txBox="1"/>
          <p:nvPr/>
        </p:nvSpPr>
        <p:spPr>
          <a:xfrm>
            <a:off x="2393967" y="2582441"/>
            <a:ext cx="1462962" cy="523220"/>
          </a:xfrm>
          <a:prstGeom prst="rect">
            <a:avLst/>
          </a:prstGeom>
          <a:noFill/>
        </p:spPr>
        <p:txBody>
          <a:bodyPr wrap="square" rtlCol="0">
            <a:spAutoFit/>
          </a:bodyPr>
          <a:lstStyle/>
          <a:p>
            <a:r>
              <a:rPr lang="en-GB" sz="1400" err="1"/>
              <a:t>Završno</a:t>
            </a:r>
            <a:r>
              <a:rPr lang="en-GB" sz="1400"/>
              <a:t> </a:t>
            </a:r>
            <a:r>
              <a:rPr lang="en-GB" sz="1400" err="1"/>
              <a:t>stanje</a:t>
            </a:r>
            <a:r>
              <a:rPr lang="en-GB" sz="1400"/>
              <a:t> </a:t>
            </a:r>
          </a:p>
          <a:p>
            <a:r>
              <a:rPr lang="en-GB" sz="1200"/>
              <a:t> </a:t>
            </a:r>
            <a:r>
              <a:rPr lang="en-GB" sz="1400" b="1"/>
              <a:t>KRAJ PROJEKTA</a:t>
            </a:r>
            <a:endParaRPr lang="hr-HR" sz="1400" b="1"/>
          </a:p>
        </p:txBody>
      </p:sp>
      <p:sp>
        <p:nvSpPr>
          <p:cNvPr id="17" name="Desna uglata zagrada 16">
            <a:extLst>
              <a:ext uri="{FF2B5EF4-FFF2-40B4-BE49-F238E27FC236}">
                <a16:creationId xmlns:a16="http://schemas.microsoft.com/office/drawing/2014/main" id="{6F4C3EED-008A-516D-C1C4-AD53BEB6C595}"/>
              </a:ext>
            </a:extLst>
          </p:cNvPr>
          <p:cNvSpPr/>
          <p:nvPr/>
        </p:nvSpPr>
        <p:spPr>
          <a:xfrm rot="5400000">
            <a:off x="2858658" y="1681209"/>
            <a:ext cx="730671" cy="5267144"/>
          </a:xfrm>
          <a:prstGeom prst="rightBracket">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hr-HR"/>
          </a:p>
        </p:txBody>
      </p:sp>
      <p:cxnSp>
        <p:nvCxnSpPr>
          <p:cNvPr id="18" name="Ravni poveznik 17">
            <a:extLst>
              <a:ext uri="{FF2B5EF4-FFF2-40B4-BE49-F238E27FC236}">
                <a16:creationId xmlns:a16="http://schemas.microsoft.com/office/drawing/2014/main" id="{E29FF666-E0C1-AE55-A03D-6B08266042A2}"/>
              </a:ext>
            </a:extLst>
          </p:cNvPr>
          <p:cNvCxnSpPr>
            <a:cxnSpLocks/>
          </p:cNvCxnSpPr>
          <p:nvPr/>
        </p:nvCxnSpPr>
        <p:spPr>
          <a:xfrm>
            <a:off x="3171696" y="4314781"/>
            <a:ext cx="0" cy="77390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0" name="TekstniOkvir 19">
            <a:extLst>
              <a:ext uri="{FF2B5EF4-FFF2-40B4-BE49-F238E27FC236}">
                <a16:creationId xmlns:a16="http://schemas.microsoft.com/office/drawing/2014/main" id="{10947D8C-E33E-6273-6BA9-EDBC4587F27B}"/>
              </a:ext>
            </a:extLst>
          </p:cNvPr>
          <p:cNvSpPr txBox="1"/>
          <p:nvPr/>
        </p:nvSpPr>
        <p:spPr>
          <a:xfrm>
            <a:off x="1321903" y="3693084"/>
            <a:ext cx="3061065" cy="523220"/>
          </a:xfrm>
          <a:prstGeom prst="rect">
            <a:avLst/>
          </a:prstGeom>
          <a:noFill/>
        </p:spPr>
        <p:txBody>
          <a:bodyPr wrap="square" rtlCol="0">
            <a:spAutoFit/>
          </a:bodyPr>
          <a:lstStyle/>
          <a:p>
            <a:r>
              <a:rPr lang="en-GB" sz="1400" b="1"/>
              <a:t>UTJECAJ LIFE PROJEKTA</a:t>
            </a:r>
          </a:p>
          <a:p>
            <a:r>
              <a:rPr lang="en-GB" sz="1200"/>
              <a:t>(</a:t>
            </a:r>
            <a:r>
              <a:rPr lang="pl-PL" sz="1400"/>
              <a:t>stvarni učinak koji je projekt postigao</a:t>
            </a:r>
            <a:r>
              <a:rPr lang="en-GB" sz="1400"/>
              <a:t>)</a:t>
            </a:r>
            <a:endParaRPr lang="hr-HR" sz="1200"/>
          </a:p>
        </p:txBody>
      </p:sp>
      <p:sp>
        <p:nvSpPr>
          <p:cNvPr id="21" name="TekstniOkvir 20">
            <a:extLst>
              <a:ext uri="{FF2B5EF4-FFF2-40B4-BE49-F238E27FC236}">
                <a16:creationId xmlns:a16="http://schemas.microsoft.com/office/drawing/2014/main" id="{F9F45406-9137-0857-E11A-AE53686235A1}"/>
              </a:ext>
            </a:extLst>
          </p:cNvPr>
          <p:cNvSpPr txBox="1"/>
          <p:nvPr/>
        </p:nvSpPr>
        <p:spPr>
          <a:xfrm>
            <a:off x="1812021" y="5230879"/>
            <a:ext cx="3842158" cy="492443"/>
          </a:xfrm>
          <a:prstGeom prst="rect">
            <a:avLst/>
          </a:prstGeom>
          <a:noFill/>
        </p:spPr>
        <p:txBody>
          <a:bodyPr wrap="square" rtlCol="0">
            <a:spAutoFit/>
          </a:bodyPr>
          <a:lstStyle/>
          <a:p>
            <a:r>
              <a:rPr lang="en-GB" sz="1400" b="1"/>
              <a:t>POTENCIJALNI UTJECAJ LIFE PROJEKTA</a:t>
            </a:r>
          </a:p>
          <a:p>
            <a:r>
              <a:rPr lang="en-GB" sz="1200" err="1"/>
              <a:t>nastavak</a:t>
            </a:r>
            <a:r>
              <a:rPr lang="en-GB" sz="1200"/>
              <a:t>/</a:t>
            </a:r>
            <a:r>
              <a:rPr lang="en-GB" sz="1200" err="1"/>
              <a:t>održivost</a:t>
            </a:r>
            <a:r>
              <a:rPr lang="en-GB" sz="1200"/>
              <a:t>, </a:t>
            </a:r>
            <a:r>
              <a:rPr lang="en-GB" sz="1200" err="1"/>
              <a:t>nadogradnja</a:t>
            </a:r>
            <a:r>
              <a:rPr lang="en-GB" sz="1200"/>
              <a:t> </a:t>
            </a:r>
            <a:r>
              <a:rPr lang="en-GB" sz="1200" err="1"/>
              <a:t>i</a:t>
            </a:r>
            <a:r>
              <a:rPr lang="en-GB" sz="1200"/>
              <a:t> </a:t>
            </a:r>
            <a:r>
              <a:rPr lang="en-GB" sz="1200" err="1"/>
              <a:t>replikacija</a:t>
            </a:r>
            <a:r>
              <a:rPr lang="en-GB" sz="1200"/>
              <a:t> LIFE </a:t>
            </a:r>
            <a:r>
              <a:rPr lang="en-GB" sz="1200" err="1"/>
              <a:t>projekta</a:t>
            </a:r>
            <a:endParaRPr lang="hr-HR" sz="1200"/>
          </a:p>
        </p:txBody>
      </p:sp>
      <p:sp>
        <p:nvSpPr>
          <p:cNvPr id="22" name="TekstniOkvir 21">
            <a:extLst>
              <a:ext uri="{FF2B5EF4-FFF2-40B4-BE49-F238E27FC236}">
                <a16:creationId xmlns:a16="http://schemas.microsoft.com/office/drawing/2014/main" id="{BCE8A380-3C83-441B-426B-95CA48803A24}"/>
              </a:ext>
            </a:extLst>
          </p:cNvPr>
          <p:cNvSpPr txBox="1"/>
          <p:nvPr/>
        </p:nvSpPr>
        <p:spPr>
          <a:xfrm>
            <a:off x="3937893" y="2238989"/>
            <a:ext cx="2664243" cy="492443"/>
          </a:xfrm>
          <a:prstGeom prst="rect">
            <a:avLst/>
          </a:prstGeom>
          <a:noFill/>
        </p:spPr>
        <p:txBody>
          <a:bodyPr wrap="square" rtlCol="0">
            <a:spAutoFit/>
          </a:bodyPr>
          <a:lstStyle/>
          <a:p>
            <a:pPr algn="ctr"/>
            <a:r>
              <a:rPr lang="en-GB" sz="1400" b="1"/>
              <a:t>NAKON ZAVRŠETKA PROJEKTA </a:t>
            </a:r>
            <a:r>
              <a:rPr lang="en-GB" sz="1200"/>
              <a:t>(3/5 </a:t>
            </a:r>
            <a:r>
              <a:rPr lang="en-GB" sz="1200" err="1"/>
              <a:t>godina</a:t>
            </a:r>
            <a:r>
              <a:rPr lang="en-GB" sz="1200"/>
              <a:t>)</a:t>
            </a:r>
            <a:endParaRPr lang="hr-HR" sz="1100"/>
          </a:p>
        </p:txBody>
      </p:sp>
      <p:sp>
        <p:nvSpPr>
          <p:cNvPr id="25" name="TekstniOkvir 24">
            <a:extLst>
              <a:ext uri="{FF2B5EF4-FFF2-40B4-BE49-F238E27FC236}">
                <a16:creationId xmlns:a16="http://schemas.microsoft.com/office/drawing/2014/main" id="{A0B88CDF-C150-51FF-7775-14EA88DE2481}"/>
              </a:ext>
            </a:extLst>
          </p:cNvPr>
          <p:cNvSpPr txBox="1"/>
          <p:nvPr/>
        </p:nvSpPr>
        <p:spPr>
          <a:xfrm>
            <a:off x="6964243" y="1461704"/>
            <a:ext cx="4295161" cy="553998"/>
          </a:xfrm>
          <a:prstGeom prst="rect">
            <a:avLst/>
          </a:prstGeom>
          <a:noFill/>
        </p:spPr>
        <p:txBody>
          <a:bodyPr wrap="square" rtlCol="0">
            <a:spAutoFit/>
          </a:bodyPr>
          <a:lstStyle/>
          <a:p>
            <a:endParaRPr lang="en-GB" sz="1600"/>
          </a:p>
          <a:p>
            <a:pPr marL="285750" indent="-285750">
              <a:buFont typeface="Arial" panose="020B0604020202020204" pitchFamily="34" charset="0"/>
              <a:buChar char="•"/>
            </a:pPr>
            <a:endParaRPr lang="hr-HR" sz="1400">
              <a:solidFill>
                <a:srgbClr val="0070C0"/>
              </a:solidFill>
            </a:endParaRPr>
          </a:p>
        </p:txBody>
      </p:sp>
      <p:sp>
        <p:nvSpPr>
          <p:cNvPr id="3" name="Dijagram toka: Memorija sa sekvencijalnim pristupom 15">
            <a:extLst>
              <a:ext uri="{FF2B5EF4-FFF2-40B4-BE49-F238E27FC236}">
                <a16:creationId xmlns:a16="http://schemas.microsoft.com/office/drawing/2014/main" id="{128FD1AB-C09A-4F3C-2A5D-CE671D5BE697}"/>
              </a:ext>
            </a:extLst>
          </p:cNvPr>
          <p:cNvSpPr/>
          <p:nvPr/>
        </p:nvSpPr>
        <p:spPr>
          <a:xfrm flipH="1">
            <a:off x="7554508" y="2925382"/>
            <a:ext cx="4637491" cy="2328247"/>
          </a:xfrm>
          <a:prstGeom prst="flowChartMagneticTape">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sz="1800" b="0" i="0" u="none" strike="noStrike" baseline="0">
              <a:solidFill>
                <a:srgbClr val="171717"/>
              </a:solidFill>
              <a:latin typeface="Calibri" panose="020F0502020204030204" pitchFamily="34" charset="0"/>
            </a:endParaRPr>
          </a:p>
          <a:p>
            <a:pPr algn="ctr"/>
            <a:r>
              <a:rPr lang="sv-SE" sz="1800" b="0" i="0" u="none" strike="noStrike" baseline="0">
                <a:solidFill>
                  <a:srgbClr val="171717"/>
                </a:solidFill>
                <a:latin typeface="Calibri" panose="020F0502020204030204" pitchFamily="34" charset="0"/>
              </a:rPr>
              <a:t>mjerenje ekološkog/klimatskog/društveno-ekonomskog</a:t>
            </a:r>
            <a:r>
              <a:rPr lang="hr-HR" sz="1800" b="0" i="0" u="none" strike="noStrike" baseline="0">
                <a:solidFill>
                  <a:srgbClr val="171717"/>
                </a:solidFill>
                <a:latin typeface="Calibri" panose="020F0502020204030204" pitchFamily="34" charset="0"/>
              </a:rPr>
              <a:t>/ </a:t>
            </a:r>
            <a:r>
              <a:rPr lang="sv-SE" sz="1800" b="0" i="0" u="none" strike="noStrike" baseline="0">
                <a:solidFill>
                  <a:srgbClr val="171717"/>
                </a:solidFill>
                <a:latin typeface="Calibri" panose="020F0502020204030204" pitchFamily="34" charset="0"/>
              </a:rPr>
              <a:t>utjecaja</a:t>
            </a:r>
            <a:r>
              <a:rPr lang="hr-HR" sz="1800" b="0" i="0" u="none" strike="noStrike" baseline="0">
                <a:solidFill>
                  <a:srgbClr val="171717"/>
                </a:solidFill>
                <a:latin typeface="Calibri" panose="020F0502020204030204" pitchFamily="34" charset="0"/>
              </a:rPr>
              <a:t> na prirodu</a:t>
            </a:r>
            <a:r>
              <a:rPr lang="sv-SE" sz="1800" b="0" i="0" u="none" strike="noStrike" baseline="0">
                <a:solidFill>
                  <a:srgbClr val="171717"/>
                </a:solidFill>
                <a:latin typeface="Calibri" panose="020F0502020204030204" pitchFamily="34" charset="0"/>
              </a:rPr>
              <a:t> LIFE projekata na </a:t>
            </a:r>
            <a:r>
              <a:rPr lang="sv-SE" sz="1800" b="1" i="0" u="none" strike="noStrike" baseline="0">
                <a:solidFill>
                  <a:srgbClr val="171717"/>
                </a:solidFill>
                <a:latin typeface="Calibri" panose="020F0502020204030204" pitchFamily="34" charset="0"/>
              </a:rPr>
              <a:t>kvantificiran</a:t>
            </a:r>
            <a:r>
              <a:rPr lang="sv-SE" sz="1800" b="0" i="0" u="none" strike="noStrike" baseline="0">
                <a:solidFill>
                  <a:srgbClr val="171717"/>
                </a:solidFill>
                <a:latin typeface="Calibri" panose="020F0502020204030204" pitchFamily="34" charset="0"/>
              </a:rPr>
              <a:t> način</a:t>
            </a:r>
            <a:endParaRPr lang="hr-HR"/>
          </a:p>
        </p:txBody>
      </p:sp>
      <p:sp>
        <p:nvSpPr>
          <p:cNvPr id="6" name="TekstniOkvir 9">
            <a:extLst>
              <a:ext uri="{FF2B5EF4-FFF2-40B4-BE49-F238E27FC236}">
                <a16:creationId xmlns:a16="http://schemas.microsoft.com/office/drawing/2014/main" id="{8B33EBC8-1E8F-F88D-6B7E-BE7E8A136F1E}"/>
              </a:ext>
            </a:extLst>
          </p:cNvPr>
          <p:cNvSpPr txBox="1"/>
          <p:nvPr/>
        </p:nvSpPr>
        <p:spPr>
          <a:xfrm>
            <a:off x="5915052" y="5751962"/>
            <a:ext cx="5761607" cy="646331"/>
          </a:xfrm>
          <a:prstGeom prst="rect">
            <a:avLst/>
          </a:prstGeom>
          <a:noFill/>
        </p:spPr>
        <p:txBody>
          <a:bodyPr wrap="square" rtlCol="0">
            <a:spAutoFit/>
          </a:bodyPr>
          <a:lstStyle/>
          <a:p>
            <a:r>
              <a:rPr lang="en-GB"/>
              <a:t>*</a:t>
            </a:r>
            <a:r>
              <a:rPr lang="en-GB" i="1"/>
              <a:t>5 god. = </a:t>
            </a:r>
            <a:r>
              <a:rPr lang="en-GB" i="1" err="1"/>
              <a:t>projekti</a:t>
            </a:r>
            <a:r>
              <a:rPr lang="en-GB" i="1"/>
              <a:t> koji se </a:t>
            </a:r>
            <a:r>
              <a:rPr lang="en-GB" i="1" err="1"/>
              <a:t>bave</a:t>
            </a:r>
            <a:r>
              <a:rPr lang="en-GB" i="1"/>
              <a:t> </a:t>
            </a:r>
            <a:r>
              <a:rPr lang="en-GB" i="1" err="1"/>
              <a:t>šumama</a:t>
            </a:r>
            <a:r>
              <a:rPr lang="en-GB" i="1"/>
              <a:t>, </a:t>
            </a:r>
            <a:r>
              <a:rPr lang="en-GB" i="1" err="1"/>
              <a:t>bioraznolikošću</a:t>
            </a:r>
            <a:r>
              <a:rPr lang="en-GB" i="1"/>
              <a:t> </a:t>
            </a:r>
            <a:r>
              <a:rPr lang="en-GB" i="1" err="1"/>
              <a:t>i</a:t>
            </a:r>
            <a:r>
              <a:rPr lang="en-GB" i="1"/>
              <a:t> </a:t>
            </a:r>
            <a:r>
              <a:rPr lang="en-GB" i="1" err="1"/>
              <a:t>prilagodba</a:t>
            </a:r>
            <a:r>
              <a:rPr lang="en-GB" i="1"/>
              <a:t> </a:t>
            </a:r>
            <a:r>
              <a:rPr lang="en-GB" i="1" err="1"/>
              <a:t>na</a:t>
            </a:r>
            <a:r>
              <a:rPr lang="en-GB" i="1"/>
              <a:t> </a:t>
            </a:r>
            <a:r>
              <a:rPr lang="en-GB" i="1" err="1"/>
              <a:t>klimatske</a:t>
            </a:r>
            <a:r>
              <a:rPr lang="en-GB" i="1"/>
              <a:t> </a:t>
            </a:r>
            <a:r>
              <a:rPr lang="en-GB" i="1" err="1"/>
              <a:t>promjene</a:t>
            </a:r>
            <a:endParaRPr lang="hr-HR" i="1"/>
          </a:p>
        </p:txBody>
      </p:sp>
      <p:sp>
        <p:nvSpPr>
          <p:cNvPr id="12" name="TekstniOkvir 11">
            <a:extLst>
              <a:ext uri="{FF2B5EF4-FFF2-40B4-BE49-F238E27FC236}">
                <a16:creationId xmlns:a16="http://schemas.microsoft.com/office/drawing/2014/main" id="{BB3F15A1-620E-81C9-F585-07A9D6259CB3}"/>
              </a:ext>
            </a:extLst>
          </p:cNvPr>
          <p:cNvSpPr txBox="1"/>
          <p:nvPr/>
        </p:nvSpPr>
        <p:spPr>
          <a:xfrm>
            <a:off x="11099605" y="1277038"/>
            <a:ext cx="577053" cy="523220"/>
          </a:xfrm>
          <a:prstGeom prst="rect">
            <a:avLst/>
          </a:prstGeom>
          <a:noFill/>
        </p:spPr>
        <p:txBody>
          <a:bodyPr wrap="square" rtlCol="0">
            <a:spAutoFit/>
          </a:bodyPr>
          <a:lstStyle/>
          <a:p>
            <a:r>
              <a:rPr lang="en-GB" sz="2800" b="1"/>
              <a:t>*</a:t>
            </a:r>
            <a:endParaRPr lang="hr-HR" sz="2800" b="1"/>
          </a:p>
        </p:txBody>
      </p:sp>
    </p:spTree>
    <p:extLst>
      <p:ext uri="{BB962C8B-B14F-4D97-AF65-F5344CB8AC3E}">
        <p14:creationId xmlns:p14="http://schemas.microsoft.com/office/powerpoint/2010/main" val="40509787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F5998A-3341-C89A-4B38-9D54EA2627E5}"/>
            </a:ext>
          </a:extLst>
        </p:cNvPr>
        <p:cNvGrpSpPr/>
        <p:nvPr/>
      </p:nvGrpSpPr>
      <p:grpSpPr>
        <a:xfrm>
          <a:off x="0" y="0"/>
          <a:ext cx="0" cy="0"/>
          <a:chOff x="0" y="0"/>
          <a:chExt cx="0" cy="0"/>
        </a:xfrm>
      </p:grpSpPr>
      <p:sp>
        <p:nvSpPr>
          <p:cNvPr id="2" name="Naslov 1">
            <a:extLst>
              <a:ext uri="{FF2B5EF4-FFF2-40B4-BE49-F238E27FC236}">
                <a16:creationId xmlns:a16="http://schemas.microsoft.com/office/drawing/2014/main" id="{F9D81BFF-4829-3FC0-8D54-4DF737BBA2BD}"/>
              </a:ext>
            </a:extLst>
          </p:cNvPr>
          <p:cNvSpPr>
            <a:spLocks noGrp="1"/>
          </p:cNvSpPr>
          <p:nvPr>
            <p:ph type="title"/>
          </p:nvPr>
        </p:nvSpPr>
        <p:spPr>
          <a:xfrm>
            <a:off x="0" y="-104231"/>
            <a:ext cx="10515600" cy="1325563"/>
          </a:xfrm>
        </p:spPr>
        <p:txBody>
          <a:bodyPr>
            <a:normAutofit/>
          </a:bodyPr>
          <a:lstStyle/>
          <a:p>
            <a:r>
              <a:rPr lang="en-GB" b="1"/>
              <a:t>KPIs: </a:t>
            </a:r>
            <a:r>
              <a:rPr lang="hr-HR" b="1"/>
              <a:t>priroda - primjeri</a:t>
            </a:r>
          </a:p>
        </p:txBody>
      </p:sp>
      <p:sp>
        <p:nvSpPr>
          <p:cNvPr id="3" name="Rezervirano mjesto sadržaja 2">
            <a:extLst>
              <a:ext uri="{FF2B5EF4-FFF2-40B4-BE49-F238E27FC236}">
                <a16:creationId xmlns:a16="http://schemas.microsoft.com/office/drawing/2014/main" id="{B3028A58-71C2-1BE9-1E98-63579AA95AA4}"/>
              </a:ext>
            </a:extLst>
          </p:cNvPr>
          <p:cNvSpPr>
            <a:spLocks noGrp="1"/>
          </p:cNvSpPr>
          <p:nvPr>
            <p:ph idx="1"/>
          </p:nvPr>
        </p:nvSpPr>
        <p:spPr>
          <a:xfrm>
            <a:off x="243285" y="1221332"/>
            <a:ext cx="7963455" cy="4965658"/>
          </a:xfrm>
        </p:spPr>
        <p:txBody>
          <a:bodyPr>
            <a:normAutofit fontScale="92500" lnSpcReduction="20000"/>
          </a:bodyPr>
          <a:lstStyle/>
          <a:p>
            <a:pPr>
              <a:buFont typeface="Wingdings" panose="05000000000000000000" pitchFamily="2" charset="2"/>
              <a:buChar char="Ø"/>
            </a:pPr>
            <a:r>
              <a:rPr lang="hr-HR" b="1"/>
              <a:t> Zaštita staništa</a:t>
            </a:r>
          </a:p>
          <a:p>
            <a:pPr marL="0" indent="0">
              <a:buNone/>
            </a:pPr>
            <a:r>
              <a:rPr lang="hr-HR"/>
              <a:t>Projekt će obnoviti najmanje 550 hektara travnjaka obraslih grmljem  i poboljšati upravljanje dodatnih 510 hektara</a:t>
            </a:r>
            <a:endParaRPr lang="hr-HR" b="1"/>
          </a:p>
          <a:p>
            <a:pPr marL="0" indent="0">
              <a:buNone/>
            </a:pPr>
            <a:endParaRPr lang="hr-HR" b="1"/>
          </a:p>
          <a:p>
            <a:pPr>
              <a:buFont typeface="Wingdings" panose="05000000000000000000" pitchFamily="2" charset="2"/>
              <a:buChar char="Ø"/>
            </a:pPr>
            <a:r>
              <a:rPr lang="hr-HR" b="1"/>
              <a:t> Bioraznolikost (staništa)</a:t>
            </a:r>
          </a:p>
          <a:p>
            <a:pPr lvl="1"/>
            <a:r>
              <a:rPr lang="hr-HR"/>
              <a:t>Područje staništa gdje se zaustavlja i preokreće gubitak bioraznolikosti</a:t>
            </a:r>
          </a:p>
          <a:p>
            <a:pPr lvl="1"/>
            <a:r>
              <a:rPr lang="hr-HR"/>
              <a:t>Početna vrijednost projekta 0 km2 (osnovna vrijednost)</a:t>
            </a:r>
          </a:p>
          <a:p>
            <a:pPr lvl="1"/>
            <a:r>
              <a:rPr lang="hr-HR"/>
              <a:t>Završna vrijednost projekta 10,6 km2</a:t>
            </a:r>
          </a:p>
          <a:p>
            <a:pPr lvl="1"/>
            <a:r>
              <a:rPr lang="hr-HR"/>
              <a:t>3,3/5 godine nakon završetka projekta 12 km2</a:t>
            </a:r>
          </a:p>
          <a:p>
            <a:pPr>
              <a:buFont typeface="Wingdings" panose="05000000000000000000" pitchFamily="2" charset="2"/>
              <a:buChar char="Ø"/>
            </a:pPr>
            <a:endParaRPr lang="hr-HR"/>
          </a:p>
          <a:p>
            <a:pPr>
              <a:buFont typeface="Wingdings" panose="05000000000000000000" pitchFamily="2" charset="2"/>
              <a:buChar char="Ø"/>
            </a:pPr>
            <a:r>
              <a:rPr lang="hr-HR"/>
              <a:t> Smanjenje sudara </a:t>
            </a:r>
            <a:r>
              <a:rPr lang="hr-HR" b="1"/>
              <a:t>divljih životinja </a:t>
            </a:r>
            <a:r>
              <a:rPr lang="hr-HR"/>
              <a:t>s vozilima, npr. 60% manje stradalih divljih životinja na cestama</a:t>
            </a:r>
            <a:endParaRPr lang="en-GB"/>
          </a:p>
          <a:p>
            <a:endParaRPr lang="en-GB"/>
          </a:p>
          <a:p>
            <a:endParaRPr lang="hr-HR"/>
          </a:p>
          <a:p>
            <a:endParaRPr lang="hr-HR"/>
          </a:p>
        </p:txBody>
      </p:sp>
      <p:sp>
        <p:nvSpPr>
          <p:cNvPr id="8" name="Rectangle 7">
            <a:extLst>
              <a:ext uri="{FF2B5EF4-FFF2-40B4-BE49-F238E27FC236}">
                <a16:creationId xmlns:a16="http://schemas.microsoft.com/office/drawing/2014/main" id="{6B580256-BDA4-38C5-4F89-8395883E20D7}"/>
              </a:ext>
            </a:extLst>
          </p:cNvPr>
          <p:cNvSpPr/>
          <p:nvPr/>
        </p:nvSpPr>
        <p:spPr>
          <a:xfrm>
            <a:off x="7235190" y="278959"/>
            <a:ext cx="2787106" cy="96523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r-HR">
              <a:solidFill>
                <a:schemeClr val="tx1"/>
              </a:solidFill>
            </a:endParaRPr>
          </a:p>
        </p:txBody>
      </p:sp>
      <p:pic>
        <p:nvPicPr>
          <p:cNvPr id="5" name="Picture 4">
            <a:extLst>
              <a:ext uri="{FF2B5EF4-FFF2-40B4-BE49-F238E27FC236}">
                <a16:creationId xmlns:a16="http://schemas.microsoft.com/office/drawing/2014/main" id="{DE5C33B4-DEE9-723B-DA0B-3BA4442C6C08}"/>
              </a:ext>
            </a:extLst>
          </p:cNvPr>
          <p:cNvPicPr>
            <a:picLocks noChangeAspect="1"/>
          </p:cNvPicPr>
          <p:nvPr/>
        </p:nvPicPr>
        <p:blipFill>
          <a:blip r:embed="rId3"/>
          <a:stretch>
            <a:fillRect/>
          </a:stretch>
        </p:blipFill>
        <p:spPr>
          <a:xfrm>
            <a:off x="8009383" y="1009035"/>
            <a:ext cx="3413995" cy="2167800"/>
          </a:xfrm>
          <a:prstGeom prst="rect">
            <a:avLst/>
          </a:prstGeom>
        </p:spPr>
      </p:pic>
      <p:pic>
        <p:nvPicPr>
          <p:cNvPr id="7" name="Picture 6">
            <a:extLst>
              <a:ext uri="{FF2B5EF4-FFF2-40B4-BE49-F238E27FC236}">
                <a16:creationId xmlns:a16="http://schemas.microsoft.com/office/drawing/2014/main" id="{72E7206A-BEB2-04D2-AD9D-1C88DF70D5C8}"/>
              </a:ext>
            </a:extLst>
          </p:cNvPr>
          <p:cNvPicPr>
            <a:picLocks noChangeAspect="1"/>
          </p:cNvPicPr>
          <p:nvPr/>
        </p:nvPicPr>
        <p:blipFill>
          <a:blip r:embed="rId4"/>
          <a:stretch>
            <a:fillRect/>
          </a:stretch>
        </p:blipFill>
        <p:spPr>
          <a:xfrm>
            <a:off x="9064158" y="3337560"/>
            <a:ext cx="2989108" cy="2849430"/>
          </a:xfrm>
          <a:prstGeom prst="rect">
            <a:avLst/>
          </a:prstGeom>
        </p:spPr>
      </p:pic>
    </p:spTree>
    <p:extLst>
      <p:ext uri="{BB962C8B-B14F-4D97-AF65-F5344CB8AC3E}">
        <p14:creationId xmlns:p14="http://schemas.microsoft.com/office/powerpoint/2010/main" val="13869001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BE0BE8-B0EA-A0E7-456A-72C635C3053C}"/>
              </a:ext>
            </a:extLst>
          </p:cNvPr>
          <p:cNvSpPr>
            <a:spLocks noGrp="1"/>
          </p:cNvSpPr>
          <p:nvPr>
            <p:ph type="title"/>
          </p:nvPr>
        </p:nvSpPr>
        <p:spPr>
          <a:xfrm>
            <a:off x="265067" y="-210098"/>
            <a:ext cx="10515600" cy="1325563"/>
          </a:xfrm>
        </p:spPr>
        <p:txBody>
          <a:bodyPr/>
          <a:lstStyle/>
          <a:p>
            <a:r>
              <a:rPr lang="en-GB" b="1" kern="100">
                <a:latin typeface="Calibri Light" panose="020F0302020204030204" pitchFamily="34" charset="0"/>
                <a:cs typeface="Times New Roman" panose="02020603050405020304" pitchFamily="18" charset="0"/>
              </a:rPr>
              <a:t>KPIs: </a:t>
            </a:r>
            <a:r>
              <a:rPr lang="en-GB" b="1" kern="100" err="1">
                <a:latin typeface="Calibri Light" panose="020F0302020204030204" pitchFamily="34" charset="0"/>
                <a:cs typeface="Times New Roman" panose="02020603050405020304" pitchFamily="18" charset="0"/>
              </a:rPr>
              <a:t>primjeri</a:t>
            </a:r>
            <a:r>
              <a:rPr lang="hr-HR" b="1" kern="100">
                <a:latin typeface="Calibri Light" panose="020F0302020204030204" pitchFamily="34" charset="0"/>
                <a:cs typeface="Times New Roman" panose="02020603050405020304" pitchFamily="18" charset="0"/>
              </a:rPr>
              <a:t> klima</a:t>
            </a:r>
            <a:endParaRPr lang="hr-HR"/>
          </a:p>
        </p:txBody>
      </p:sp>
      <p:sp>
        <p:nvSpPr>
          <p:cNvPr id="3" name="Content Placeholder 2">
            <a:extLst>
              <a:ext uri="{FF2B5EF4-FFF2-40B4-BE49-F238E27FC236}">
                <a16:creationId xmlns:a16="http://schemas.microsoft.com/office/drawing/2014/main" id="{14F3926E-171D-20B5-CBDB-B259009B28D2}"/>
              </a:ext>
            </a:extLst>
          </p:cNvPr>
          <p:cNvSpPr>
            <a:spLocks noGrp="1"/>
          </p:cNvSpPr>
          <p:nvPr>
            <p:ph idx="1"/>
          </p:nvPr>
        </p:nvSpPr>
        <p:spPr>
          <a:xfrm>
            <a:off x="0" y="907443"/>
            <a:ext cx="7804513" cy="5282923"/>
          </a:xfrm>
        </p:spPr>
        <p:txBody>
          <a:bodyPr>
            <a:normAutofit/>
          </a:bodyPr>
          <a:lstStyle/>
          <a:p>
            <a:pPr>
              <a:buFont typeface="Wingdings" panose="05000000000000000000" pitchFamily="2" charset="2"/>
              <a:buChar char="Ø"/>
            </a:pPr>
            <a:r>
              <a:rPr lang="hr-HR" sz="2400" b="1"/>
              <a:t>Ublažavanje klimatskih promjena:</a:t>
            </a:r>
          </a:p>
          <a:p>
            <a:pPr lvl="1"/>
            <a:r>
              <a:rPr lang="hr-HR"/>
              <a:t>ostvarena </a:t>
            </a:r>
            <a:r>
              <a:rPr lang="hr-HR" b="1"/>
              <a:t>godišnja ušteda energije </a:t>
            </a:r>
            <a:r>
              <a:rPr lang="hr-HR"/>
              <a:t>u iznosu od 1.721.560 kWh </a:t>
            </a:r>
          </a:p>
          <a:p>
            <a:pPr lvl="1"/>
            <a:r>
              <a:rPr lang="hr-HR"/>
              <a:t> ostvareno godišnje </a:t>
            </a:r>
            <a:r>
              <a:rPr lang="hr-HR" b="1"/>
              <a:t>smanjenje CO2</a:t>
            </a:r>
            <a:r>
              <a:rPr lang="hr-HR"/>
              <a:t> u iznosu od 404,24 t CO2</a:t>
            </a:r>
          </a:p>
          <a:p>
            <a:pPr lvl="1"/>
            <a:r>
              <a:rPr lang="hr-HR"/>
              <a:t>ostvarena </a:t>
            </a:r>
            <a:r>
              <a:rPr lang="hr-HR" b="1"/>
              <a:t>proizvodnja energije iz obnovljivih izvora energije </a:t>
            </a:r>
            <a:r>
              <a:rPr lang="hr-HR"/>
              <a:t>od 1.534.680 kWh</a:t>
            </a:r>
          </a:p>
          <a:p>
            <a:pPr lvl="1"/>
            <a:endParaRPr lang="hr-HR" sz="2000"/>
          </a:p>
          <a:p>
            <a:pPr>
              <a:buFont typeface="Wingdings" panose="05000000000000000000" pitchFamily="2" charset="2"/>
              <a:buChar char="Ø"/>
            </a:pPr>
            <a:r>
              <a:rPr lang="hr-HR" sz="2400" b="1"/>
              <a:t>Prilagodba na klimatske promjene</a:t>
            </a:r>
          </a:p>
          <a:p>
            <a:pPr lvl="1"/>
            <a:endParaRPr lang="hr-HR" sz="2000"/>
          </a:p>
          <a:p>
            <a:pPr lvl="1"/>
            <a:r>
              <a:rPr lang="hr-HR" sz="2000"/>
              <a:t>Smanjenje područja posebno osjetljivih na klimatske promjene</a:t>
            </a:r>
            <a:endParaRPr lang="hr-HR" sz="2000" b="1"/>
          </a:p>
        </p:txBody>
      </p:sp>
      <p:sp>
        <p:nvSpPr>
          <p:cNvPr id="6" name="TextBox 5">
            <a:extLst>
              <a:ext uri="{FF2B5EF4-FFF2-40B4-BE49-F238E27FC236}">
                <a16:creationId xmlns:a16="http://schemas.microsoft.com/office/drawing/2014/main" id="{ADA06044-D792-CD0E-E52A-B897E1F9A0E5}"/>
              </a:ext>
            </a:extLst>
          </p:cNvPr>
          <p:cNvSpPr txBox="1"/>
          <p:nvPr/>
        </p:nvSpPr>
        <p:spPr>
          <a:xfrm>
            <a:off x="-199826" y="4990037"/>
            <a:ext cx="2737486" cy="1200329"/>
          </a:xfrm>
          <a:prstGeom prst="rect">
            <a:avLst/>
          </a:prstGeom>
          <a:noFill/>
        </p:spPr>
        <p:txBody>
          <a:bodyPr wrap="square" rtlCol="0">
            <a:spAutoFit/>
          </a:bodyPr>
          <a:lstStyle/>
          <a:p>
            <a:pPr algn="ctr"/>
            <a:r>
              <a:rPr lang="hr-HR" b="1"/>
              <a:t>Project-Start </a:t>
            </a:r>
            <a:r>
              <a:rPr lang="hr-HR" b="1" err="1"/>
              <a:t>Value</a:t>
            </a:r>
            <a:r>
              <a:rPr lang="hr-HR" b="1"/>
              <a:t> (</a:t>
            </a:r>
            <a:r>
              <a:rPr lang="hr-HR" b="1" err="1"/>
              <a:t>Baseline</a:t>
            </a:r>
            <a:r>
              <a:rPr lang="hr-HR" b="1"/>
              <a:t>)</a:t>
            </a:r>
          </a:p>
          <a:p>
            <a:pPr algn="ctr"/>
            <a:r>
              <a:rPr lang="hr-HR"/>
              <a:t>1715.3842 km2</a:t>
            </a:r>
          </a:p>
          <a:p>
            <a:endParaRPr lang="hr-HR"/>
          </a:p>
        </p:txBody>
      </p:sp>
      <p:sp>
        <p:nvSpPr>
          <p:cNvPr id="7" name="TextBox 6">
            <a:extLst>
              <a:ext uri="{FF2B5EF4-FFF2-40B4-BE49-F238E27FC236}">
                <a16:creationId xmlns:a16="http://schemas.microsoft.com/office/drawing/2014/main" id="{2A2BDA7E-587D-CDE7-DD69-F4DF5854B764}"/>
              </a:ext>
            </a:extLst>
          </p:cNvPr>
          <p:cNvSpPr txBox="1"/>
          <p:nvPr/>
        </p:nvSpPr>
        <p:spPr>
          <a:xfrm>
            <a:off x="2545415" y="5042603"/>
            <a:ext cx="2558417" cy="923330"/>
          </a:xfrm>
          <a:prstGeom prst="rect">
            <a:avLst/>
          </a:prstGeom>
          <a:noFill/>
        </p:spPr>
        <p:txBody>
          <a:bodyPr wrap="square" rtlCol="0">
            <a:spAutoFit/>
          </a:bodyPr>
          <a:lstStyle/>
          <a:p>
            <a:pPr algn="ctr"/>
            <a:r>
              <a:rPr lang="hr-HR" b="1"/>
              <a:t>Project-</a:t>
            </a:r>
            <a:r>
              <a:rPr lang="hr-HR" b="1" err="1"/>
              <a:t>End</a:t>
            </a:r>
            <a:r>
              <a:rPr lang="hr-HR" b="1"/>
              <a:t> </a:t>
            </a:r>
            <a:r>
              <a:rPr lang="hr-HR" b="1" err="1"/>
              <a:t>Value</a:t>
            </a:r>
            <a:endParaRPr lang="hr-HR" b="1"/>
          </a:p>
          <a:p>
            <a:pPr algn="ctr"/>
            <a:endParaRPr lang="hr-HR"/>
          </a:p>
          <a:p>
            <a:pPr algn="ctr"/>
            <a:r>
              <a:rPr lang="hr-HR"/>
              <a:t>989.4 km2</a:t>
            </a:r>
          </a:p>
        </p:txBody>
      </p:sp>
      <p:sp>
        <p:nvSpPr>
          <p:cNvPr id="8" name="TextBox 7">
            <a:extLst>
              <a:ext uri="{FF2B5EF4-FFF2-40B4-BE49-F238E27FC236}">
                <a16:creationId xmlns:a16="http://schemas.microsoft.com/office/drawing/2014/main" id="{05E8C639-3728-D5CF-A2D6-620EB93524AB}"/>
              </a:ext>
            </a:extLst>
          </p:cNvPr>
          <p:cNvSpPr txBox="1"/>
          <p:nvPr/>
        </p:nvSpPr>
        <p:spPr>
          <a:xfrm>
            <a:off x="4432933" y="5029200"/>
            <a:ext cx="4073163" cy="923330"/>
          </a:xfrm>
          <a:prstGeom prst="rect">
            <a:avLst/>
          </a:prstGeom>
          <a:noFill/>
        </p:spPr>
        <p:txBody>
          <a:bodyPr wrap="square" rtlCol="0">
            <a:spAutoFit/>
          </a:bodyPr>
          <a:lstStyle/>
          <a:p>
            <a:pPr algn="ctr"/>
            <a:r>
              <a:rPr lang="hr-HR" b="1"/>
              <a:t>3/5 </a:t>
            </a:r>
            <a:r>
              <a:rPr lang="hr-HR" b="1" err="1"/>
              <a:t>years</a:t>
            </a:r>
            <a:r>
              <a:rPr lang="hr-HR" b="1"/>
              <a:t> </a:t>
            </a:r>
            <a:r>
              <a:rPr lang="hr-HR" b="1" err="1"/>
              <a:t>beyond</a:t>
            </a:r>
            <a:r>
              <a:rPr lang="hr-HR" b="1"/>
              <a:t> Project-</a:t>
            </a:r>
            <a:r>
              <a:rPr lang="hr-HR" b="1" err="1"/>
              <a:t>End</a:t>
            </a:r>
            <a:endParaRPr lang="hr-HR" b="1"/>
          </a:p>
          <a:p>
            <a:pPr algn="ctr"/>
            <a:r>
              <a:rPr lang="hr-HR" b="1" err="1"/>
              <a:t>Value</a:t>
            </a:r>
            <a:endParaRPr lang="hr-HR" b="1"/>
          </a:p>
          <a:p>
            <a:pPr algn="ctr"/>
            <a:r>
              <a:rPr lang="hr-HR"/>
              <a:t>986.4 km2</a:t>
            </a:r>
          </a:p>
        </p:txBody>
      </p:sp>
      <p:pic>
        <p:nvPicPr>
          <p:cNvPr id="5" name="Picture 4" descr="A collage of different types of light bulbs&#10;&#10;AI-generated content may be incorrect.">
            <a:extLst>
              <a:ext uri="{FF2B5EF4-FFF2-40B4-BE49-F238E27FC236}">
                <a16:creationId xmlns:a16="http://schemas.microsoft.com/office/drawing/2014/main" id="{00F0D6FD-F3B5-0015-2FF8-0461C123E5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77335" y="3875357"/>
            <a:ext cx="3963306" cy="2229360"/>
          </a:xfrm>
          <a:prstGeom prst="rect">
            <a:avLst/>
          </a:prstGeom>
        </p:spPr>
      </p:pic>
    </p:spTree>
    <p:extLst>
      <p:ext uri="{BB962C8B-B14F-4D97-AF65-F5344CB8AC3E}">
        <p14:creationId xmlns:p14="http://schemas.microsoft.com/office/powerpoint/2010/main" val="8299448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A33192-6FE8-FF1C-5AE7-624E8C061F2A}"/>
              </a:ext>
            </a:extLst>
          </p:cNvPr>
          <p:cNvSpPr>
            <a:spLocks noGrp="1"/>
          </p:cNvSpPr>
          <p:nvPr>
            <p:ph type="title"/>
          </p:nvPr>
        </p:nvSpPr>
        <p:spPr>
          <a:xfrm>
            <a:off x="255270" y="135168"/>
            <a:ext cx="8225790" cy="1325563"/>
          </a:xfrm>
        </p:spPr>
        <p:txBody>
          <a:bodyPr>
            <a:normAutofit/>
          </a:bodyPr>
          <a:lstStyle/>
          <a:p>
            <a:r>
              <a:rPr lang="en-GB" sz="4000" b="1" kern="100">
                <a:latin typeface="Calibri Light" panose="020F0302020204030204" pitchFamily="34" charset="0"/>
                <a:cs typeface="Times New Roman" panose="02020603050405020304" pitchFamily="18" charset="0"/>
              </a:rPr>
              <a:t>KPI: </a:t>
            </a:r>
            <a:r>
              <a:rPr lang="en-GB" sz="4000" b="1" kern="100" err="1">
                <a:latin typeface="Calibri Light" panose="020F0302020204030204" pitchFamily="34" charset="0"/>
                <a:cs typeface="Times New Roman" panose="02020603050405020304" pitchFamily="18" charset="0"/>
              </a:rPr>
              <a:t>Kružno</a:t>
            </a:r>
            <a:r>
              <a:rPr lang="en-GB" sz="4000" b="1" kern="100">
                <a:latin typeface="Calibri Light" panose="020F0302020204030204" pitchFamily="34" charset="0"/>
                <a:cs typeface="Times New Roman" panose="02020603050405020304" pitchFamily="18" charset="0"/>
              </a:rPr>
              <a:t> </a:t>
            </a:r>
            <a:r>
              <a:rPr lang="en-GB" sz="4000" b="1" kern="100" err="1">
                <a:latin typeface="Calibri Light" panose="020F0302020204030204" pitchFamily="34" charset="0"/>
                <a:cs typeface="Times New Roman" panose="02020603050405020304" pitchFamily="18" charset="0"/>
              </a:rPr>
              <a:t>gospodarstvo</a:t>
            </a:r>
            <a:r>
              <a:rPr lang="en-GB" sz="4000" b="1" kern="100">
                <a:latin typeface="Calibri Light" panose="020F0302020204030204" pitchFamily="34" charset="0"/>
                <a:cs typeface="Times New Roman" panose="02020603050405020304" pitchFamily="18" charset="0"/>
              </a:rPr>
              <a:t> </a:t>
            </a:r>
            <a:r>
              <a:rPr lang="en-GB" sz="4000" b="1" kern="100" err="1">
                <a:latin typeface="Calibri Light" panose="020F0302020204030204" pitchFamily="34" charset="0"/>
                <a:cs typeface="Times New Roman" panose="02020603050405020304" pitchFamily="18" charset="0"/>
              </a:rPr>
              <a:t>i</a:t>
            </a:r>
            <a:r>
              <a:rPr lang="en-GB" sz="4000" b="1" kern="100">
                <a:latin typeface="Calibri Light" panose="020F0302020204030204" pitchFamily="34" charset="0"/>
                <a:cs typeface="Times New Roman" panose="02020603050405020304" pitchFamily="18" charset="0"/>
              </a:rPr>
              <a:t> </a:t>
            </a:r>
            <a:r>
              <a:rPr lang="hr-HR" sz="4000" b="1" kern="100">
                <a:latin typeface="Calibri Light" panose="020F0302020204030204" pitchFamily="34" charset="0"/>
                <a:cs typeface="Times New Roman" panose="02020603050405020304" pitchFamily="18" charset="0"/>
              </a:rPr>
              <a:t>nulto onečišćenje</a:t>
            </a:r>
            <a:endParaRPr lang="hr-HR" sz="4000"/>
          </a:p>
        </p:txBody>
      </p:sp>
      <p:sp>
        <p:nvSpPr>
          <p:cNvPr id="5" name="Rezervirano mjesto sadržaja 4">
            <a:extLst>
              <a:ext uri="{FF2B5EF4-FFF2-40B4-BE49-F238E27FC236}">
                <a16:creationId xmlns:a16="http://schemas.microsoft.com/office/drawing/2014/main" id="{FC407177-829A-8072-BA19-A92B92689C07}"/>
              </a:ext>
            </a:extLst>
          </p:cNvPr>
          <p:cNvSpPr txBox="1">
            <a:spLocks noGrp="1"/>
          </p:cNvSpPr>
          <p:nvPr>
            <p:ph idx="1"/>
          </p:nvPr>
        </p:nvSpPr>
        <p:spPr>
          <a:xfrm>
            <a:off x="255270" y="1539875"/>
            <a:ext cx="4705350" cy="4739759"/>
          </a:xfrm>
          <a:prstGeom prst="rect">
            <a:avLst/>
          </a:prstGeom>
          <a:noFill/>
        </p:spPr>
        <p:txBody>
          <a:bodyPr wrap="square" rtlCol="0">
            <a:spAutoFit/>
          </a:bodyPr>
          <a:lstStyle/>
          <a:p>
            <a:r>
              <a:rPr lang="hr-HR" sz="2000"/>
              <a:t>Smanjenje </a:t>
            </a:r>
            <a:r>
              <a:rPr lang="hr-HR" sz="2000" b="1"/>
              <a:t>stvaranja otpada </a:t>
            </a:r>
            <a:r>
              <a:rPr lang="hr-HR" sz="2000"/>
              <a:t>iz proizvodnje ili potrošnje (u tonama/ %)</a:t>
            </a:r>
          </a:p>
          <a:p>
            <a:r>
              <a:rPr lang="hr-HR" sz="2000"/>
              <a:t>Povećanje </a:t>
            </a:r>
            <a:r>
              <a:rPr lang="hr-HR" sz="2000" b="1"/>
              <a:t>stope recikliranja </a:t>
            </a:r>
            <a:r>
              <a:rPr lang="hr-HR" sz="2000"/>
              <a:t>ili </a:t>
            </a:r>
            <a:r>
              <a:rPr lang="hr-HR" sz="2000" b="1"/>
              <a:t>ponovne upotrebe </a:t>
            </a:r>
            <a:r>
              <a:rPr lang="hr-HR" sz="2000"/>
              <a:t>(u %/tonama)</a:t>
            </a:r>
          </a:p>
          <a:p>
            <a:r>
              <a:rPr lang="hr-HR" sz="2000"/>
              <a:t>Smanjenje upotrebe primarnih materijala (u tonama ili %)</a:t>
            </a:r>
          </a:p>
          <a:p>
            <a:r>
              <a:rPr lang="hr-HR" sz="2000"/>
              <a:t>Smanjenje emisija onečišćujućih tvari u zrak, vodu ili tlo (u tonama ili %) - projekti nultog onečišćenja</a:t>
            </a:r>
          </a:p>
          <a:p>
            <a:r>
              <a:rPr lang="hr-HR" sz="2000"/>
              <a:t>Smanjenje potrošnje energije i vode</a:t>
            </a:r>
          </a:p>
          <a:p>
            <a:r>
              <a:rPr lang="hr-HR" sz="2000"/>
              <a:t>Povećanje sadržaja organske tvari u tlu ili smanjenje erozije tla - mjeri obnovu zdravlja tla.</a:t>
            </a:r>
          </a:p>
          <a:p>
            <a:endParaRPr lang="hr-HR" sz="2000"/>
          </a:p>
        </p:txBody>
      </p:sp>
      <p:sp>
        <p:nvSpPr>
          <p:cNvPr id="4" name="TextBox 3">
            <a:extLst>
              <a:ext uri="{FF2B5EF4-FFF2-40B4-BE49-F238E27FC236}">
                <a16:creationId xmlns:a16="http://schemas.microsoft.com/office/drawing/2014/main" id="{F5322393-9030-29C0-7A8C-79F4FF990FCE}"/>
              </a:ext>
            </a:extLst>
          </p:cNvPr>
          <p:cNvSpPr txBox="1"/>
          <p:nvPr/>
        </p:nvSpPr>
        <p:spPr>
          <a:xfrm>
            <a:off x="7090699" y="1067502"/>
            <a:ext cx="4499407" cy="5355312"/>
          </a:xfrm>
          <a:prstGeom prst="rect">
            <a:avLst/>
          </a:prstGeom>
          <a:noFill/>
        </p:spPr>
        <p:txBody>
          <a:bodyPr wrap="square">
            <a:spAutoFit/>
          </a:bodyPr>
          <a:lstStyle/>
          <a:p>
            <a:pPr marL="285750" indent="-285750">
              <a:buFont typeface="Arial" panose="020B0604020202020204" pitchFamily="34" charset="0"/>
              <a:buChar char="•"/>
            </a:pPr>
            <a:r>
              <a:rPr lang="hr-HR" b="1"/>
              <a:t>promjena poslovnih praksi</a:t>
            </a:r>
            <a:r>
              <a:rPr lang="hr-HR"/>
              <a:t>: broj tvrtki ili organizacija koje su usvojile modele kružnog gospodarstva </a:t>
            </a:r>
          </a:p>
          <a:p>
            <a:pPr marL="285750" indent="-285750">
              <a:buFont typeface="Arial" panose="020B0604020202020204" pitchFamily="34" charset="0"/>
              <a:buChar char="•"/>
            </a:pPr>
            <a:endParaRPr lang="hr-HR" b="1"/>
          </a:p>
          <a:p>
            <a:pPr marL="285750" indent="-285750">
              <a:buFont typeface="Arial" panose="020B0604020202020204" pitchFamily="34" charset="0"/>
              <a:buChar char="•"/>
            </a:pPr>
            <a:r>
              <a:rPr lang="hr-HR" b="1"/>
              <a:t>Broj razvijenih novih kružnih proizvoda </a:t>
            </a:r>
            <a:r>
              <a:rPr lang="hr-HR"/>
              <a:t>ili usluga – inovacije i nova rješenja.</a:t>
            </a:r>
          </a:p>
          <a:p>
            <a:pPr marL="285750" indent="-285750">
              <a:buFont typeface="Arial" panose="020B0604020202020204" pitchFamily="34" charset="0"/>
              <a:buChar char="•"/>
            </a:pPr>
            <a:endParaRPr lang="hr-HR" b="1"/>
          </a:p>
          <a:p>
            <a:pPr marL="285750" indent="-285750">
              <a:buFont typeface="Arial" panose="020B0604020202020204" pitchFamily="34" charset="0"/>
              <a:buChar char="•"/>
            </a:pPr>
            <a:r>
              <a:rPr lang="hr-HR" b="1"/>
              <a:t>Broj održanih događaja </a:t>
            </a:r>
            <a:r>
              <a:rPr lang="hr-HR"/>
              <a:t>za podizanje svijesti ili edukacija - kvantificira napore usmjerene na informiranje i izgradnju kapaciteta.</a:t>
            </a:r>
          </a:p>
          <a:p>
            <a:pPr marL="285750" indent="-285750">
              <a:buFont typeface="Arial" panose="020B0604020202020204" pitchFamily="34" charset="0"/>
              <a:buChar char="•"/>
            </a:pPr>
            <a:r>
              <a:rPr lang="hr-HR"/>
              <a:t>Broj novih politika ili propisa provedenih na lokalnoj, regionalnoj ili nacionalnoj razini - </a:t>
            </a:r>
            <a:r>
              <a:rPr lang="hr-HR" b="1"/>
              <a:t>uspjeh projekta u utjecaju na politike</a:t>
            </a:r>
          </a:p>
          <a:p>
            <a:pPr marL="285750" indent="-285750">
              <a:buFont typeface="Arial" panose="020B0604020202020204" pitchFamily="34" charset="0"/>
              <a:buChar char="•"/>
            </a:pPr>
            <a:endParaRPr lang="hr-HR" b="1"/>
          </a:p>
          <a:p>
            <a:pPr marL="285750" indent="-285750">
              <a:buFont typeface="Arial" panose="020B0604020202020204" pitchFamily="34" charset="0"/>
              <a:buChar char="•"/>
            </a:pPr>
            <a:r>
              <a:rPr lang="hr-HR" b="1"/>
              <a:t>Iznos mobiliziranih ili iskorištenih sredstava za ulaganja u kružno gospodarstvo</a:t>
            </a:r>
            <a:r>
              <a:rPr lang="hr-HR"/>
              <a:t>: financijski utjecaj projekta i sposobnost privlačenja daljnjih ulaganja.</a:t>
            </a:r>
          </a:p>
        </p:txBody>
      </p:sp>
      <p:pic>
        <p:nvPicPr>
          <p:cNvPr id="7" name="Picture 6">
            <a:extLst>
              <a:ext uri="{FF2B5EF4-FFF2-40B4-BE49-F238E27FC236}">
                <a16:creationId xmlns:a16="http://schemas.microsoft.com/office/drawing/2014/main" id="{75778F4F-BEFF-C5E3-BBBD-D00D682E5D26}"/>
              </a:ext>
            </a:extLst>
          </p:cNvPr>
          <p:cNvPicPr>
            <a:picLocks noChangeAspect="1"/>
          </p:cNvPicPr>
          <p:nvPr/>
        </p:nvPicPr>
        <p:blipFill>
          <a:blip r:embed="rId3"/>
          <a:stretch>
            <a:fillRect/>
          </a:stretch>
        </p:blipFill>
        <p:spPr>
          <a:xfrm>
            <a:off x="5267284" y="1076803"/>
            <a:ext cx="1516751" cy="2216790"/>
          </a:xfrm>
          <a:prstGeom prst="rect">
            <a:avLst/>
          </a:prstGeom>
        </p:spPr>
      </p:pic>
      <p:pic>
        <p:nvPicPr>
          <p:cNvPr id="13" name="Picture 12">
            <a:extLst>
              <a:ext uri="{FF2B5EF4-FFF2-40B4-BE49-F238E27FC236}">
                <a16:creationId xmlns:a16="http://schemas.microsoft.com/office/drawing/2014/main" id="{F3E5EF97-BEE1-BF66-8DEE-E22044622F6A}"/>
              </a:ext>
            </a:extLst>
          </p:cNvPr>
          <p:cNvPicPr>
            <a:picLocks noChangeAspect="1"/>
          </p:cNvPicPr>
          <p:nvPr/>
        </p:nvPicPr>
        <p:blipFill>
          <a:blip r:embed="rId4"/>
          <a:stretch>
            <a:fillRect/>
          </a:stretch>
        </p:blipFill>
        <p:spPr>
          <a:xfrm>
            <a:off x="5233648" y="4226177"/>
            <a:ext cx="1724704" cy="1834872"/>
          </a:xfrm>
          <a:prstGeom prst="rect">
            <a:avLst/>
          </a:prstGeom>
        </p:spPr>
      </p:pic>
    </p:spTree>
    <p:extLst>
      <p:ext uri="{BB962C8B-B14F-4D97-AF65-F5344CB8AC3E}">
        <p14:creationId xmlns:p14="http://schemas.microsoft.com/office/powerpoint/2010/main" val="3921002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4E03D3A3-3474-6E5F-76B1-391F83F8A5F1}"/>
              </a:ext>
            </a:extLst>
          </p:cNvPr>
          <p:cNvSpPr>
            <a:spLocks noGrp="1"/>
          </p:cNvSpPr>
          <p:nvPr>
            <p:ph type="title"/>
          </p:nvPr>
        </p:nvSpPr>
        <p:spPr>
          <a:xfrm>
            <a:off x="285386" y="4981513"/>
            <a:ext cx="6023974" cy="1325563"/>
          </a:xfrm>
        </p:spPr>
        <p:txBody>
          <a:bodyPr>
            <a:normAutofit/>
          </a:bodyPr>
          <a:lstStyle/>
          <a:p>
            <a:pPr algn="ctr"/>
            <a:r>
              <a:rPr lang="en-GB" sz="3600">
                <a:hlinkClick r:id="rId3"/>
              </a:rPr>
              <a:t>KPI guidance document</a:t>
            </a:r>
            <a:br>
              <a:rPr lang="en-GB" sz="3600">
                <a:hlinkClick r:id="rId3"/>
              </a:rPr>
            </a:br>
            <a:r>
              <a:rPr lang="en-GB" sz="3600">
                <a:hlinkClick r:id="rId4"/>
              </a:rPr>
              <a:t>LIFE reporting </a:t>
            </a:r>
            <a:endParaRPr lang="hr-HR" sz="3600"/>
          </a:p>
        </p:txBody>
      </p:sp>
      <p:pic>
        <p:nvPicPr>
          <p:cNvPr id="4" name="Rezervirano mjesto sadržaja 3" descr="Slika na kojoj se prikazuje tekst, odijevanje, snimka zaslona, osoba&#10;&#10;Opis je automatski generiran">
            <a:extLst>
              <a:ext uri="{FF2B5EF4-FFF2-40B4-BE49-F238E27FC236}">
                <a16:creationId xmlns:a16="http://schemas.microsoft.com/office/drawing/2014/main" id="{8D60BF67-8488-1C65-2EAA-28F793FD3602}"/>
              </a:ext>
            </a:extLst>
          </p:cNvPr>
          <p:cNvPicPr>
            <a:picLocks noGrp="1" noChangeAspect="1"/>
          </p:cNvPicPr>
          <p:nvPr>
            <p:ph idx="1"/>
          </p:nvPr>
        </p:nvPicPr>
        <p:blipFill>
          <a:blip r:embed="rId5"/>
          <a:stretch>
            <a:fillRect/>
          </a:stretch>
        </p:blipFill>
        <p:spPr>
          <a:xfrm>
            <a:off x="800099" y="2028853"/>
            <a:ext cx="4389121" cy="2952660"/>
          </a:xfrm>
          <a:prstGeom prst="rect">
            <a:avLst/>
          </a:prstGeom>
        </p:spPr>
      </p:pic>
      <p:pic>
        <p:nvPicPr>
          <p:cNvPr id="5" name="Picture 4">
            <a:extLst>
              <a:ext uri="{FF2B5EF4-FFF2-40B4-BE49-F238E27FC236}">
                <a16:creationId xmlns:a16="http://schemas.microsoft.com/office/drawing/2014/main" id="{54126B1A-1B3D-D596-3F44-F937D2385418}"/>
              </a:ext>
            </a:extLst>
          </p:cNvPr>
          <p:cNvPicPr>
            <a:picLocks noChangeAspect="1"/>
          </p:cNvPicPr>
          <p:nvPr/>
        </p:nvPicPr>
        <p:blipFill>
          <a:blip r:embed="rId6"/>
          <a:stretch>
            <a:fillRect/>
          </a:stretch>
        </p:blipFill>
        <p:spPr>
          <a:xfrm>
            <a:off x="6099811" y="1791505"/>
            <a:ext cx="5292090" cy="1008713"/>
          </a:xfrm>
          <a:prstGeom prst="rect">
            <a:avLst/>
          </a:prstGeom>
        </p:spPr>
      </p:pic>
      <p:sp>
        <p:nvSpPr>
          <p:cNvPr id="7" name="TextBox 6">
            <a:extLst>
              <a:ext uri="{FF2B5EF4-FFF2-40B4-BE49-F238E27FC236}">
                <a16:creationId xmlns:a16="http://schemas.microsoft.com/office/drawing/2014/main" id="{22A8A9CB-BBE4-DE60-AA6A-89F4B7099982}"/>
              </a:ext>
            </a:extLst>
          </p:cNvPr>
          <p:cNvSpPr txBox="1"/>
          <p:nvPr/>
        </p:nvSpPr>
        <p:spPr>
          <a:xfrm>
            <a:off x="800099" y="888973"/>
            <a:ext cx="6097904" cy="738664"/>
          </a:xfrm>
          <a:prstGeom prst="rect">
            <a:avLst/>
          </a:prstGeom>
          <a:noFill/>
        </p:spPr>
        <p:txBody>
          <a:bodyPr wrap="square">
            <a:spAutoFit/>
          </a:bodyPr>
          <a:lstStyle/>
          <a:p>
            <a:pPr algn="l"/>
            <a:endParaRPr lang="hr-HR" sz="1400" b="0" i="0" u="none" strike="noStrike" baseline="0">
              <a:solidFill>
                <a:srgbClr val="000000"/>
              </a:solidFill>
              <a:latin typeface="Arial" panose="020B0604020202020204" pitchFamily="34" charset="0"/>
            </a:endParaRPr>
          </a:p>
          <a:p>
            <a:pPr marL="457200" marR="107990" indent="-457200" algn="l">
              <a:buFont typeface="Wingdings" panose="05000000000000000000" pitchFamily="2" charset="2"/>
              <a:buChar char="Ø"/>
            </a:pPr>
            <a:r>
              <a:rPr lang="hr-HR" sz="2800" b="1" i="0" u="none" strike="noStrike" baseline="0">
                <a:solidFill>
                  <a:srgbClr val="4D4D4D"/>
                </a:solidFill>
                <a:latin typeface="Arial" panose="020B0604020202020204" pitchFamily="34" charset="0"/>
              </a:rPr>
              <a:t>Za SAP NAT/CEQL/CLIMA</a:t>
            </a:r>
            <a:endParaRPr lang="hr-HR" sz="2800"/>
          </a:p>
        </p:txBody>
      </p:sp>
      <p:sp>
        <p:nvSpPr>
          <p:cNvPr id="9" name="TextBox 8">
            <a:extLst>
              <a:ext uri="{FF2B5EF4-FFF2-40B4-BE49-F238E27FC236}">
                <a16:creationId xmlns:a16="http://schemas.microsoft.com/office/drawing/2014/main" id="{C626985B-5FB5-9F84-984A-B993749D086D}"/>
              </a:ext>
            </a:extLst>
          </p:cNvPr>
          <p:cNvSpPr txBox="1"/>
          <p:nvPr/>
        </p:nvSpPr>
        <p:spPr>
          <a:xfrm>
            <a:off x="6985734" y="918172"/>
            <a:ext cx="6097904" cy="646331"/>
          </a:xfrm>
          <a:prstGeom prst="rect">
            <a:avLst/>
          </a:prstGeom>
          <a:noFill/>
        </p:spPr>
        <p:txBody>
          <a:bodyPr wrap="square">
            <a:spAutoFit/>
          </a:bodyPr>
          <a:lstStyle/>
          <a:p>
            <a:pPr algn="l"/>
            <a:endParaRPr lang="hr-HR" sz="1200" b="0" i="0" u="none" strike="noStrike" baseline="0">
              <a:solidFill>
                <a:srgbClr val="000000"/>
              </a:solidFill>
              <a:latin typeface="Arial" panose="020B0604020202020204" pitchFamily="34" charset="0"/>
            </a:endParaRPr>
          </a:p>
          <a:p>
            <a:pPr marL="342900" marR="69360" indent="-342900" algn="l">
              <a:buFont typeface="Wingdings" panose="05000000000000000000" pitchFamily="2" charset="2"/>
              <a:buChar char="Ø"/>
            </a:pPr>
            <a:r>
              <a:rPr lang="hr-HR" sz="2400" b="1" i="0" u="none" strike="noStrike" baseline="0">
                <a:solidFill>
                  <a:srgbClr val="4D4D4D"/>
                </a:solidFill>
                <a:latin typeface="Arial" panose="020B0604020202020204" pitchFamily="34" charset="0"/>
              </a:rPr>
              <a:t>za CET:</a:t>
            </a:r>
            <a:endParaRPr lang="hr-HR" sz="2400"/>
          </a:p>
        </p:txBody>
      </p:sp>
      <p:sp>
        <p:nvSpPr>
          <p:cNvPr id="11" name="TextBox 10">
            <a:extLst>
              <a:ext uri="{FF2B5EF4-FFF2-40B4-BE49-F238E27FC236}">
                <a16:creationId xmlns:a16="http://schemas.microsoft.com/office/drawing/2014/main" id="{1F802C64-999B-B0F1-E947-C52F9725BE1B}"/>
              </a:ext>
            </a:extLst>
          </p:cNvPr>
          <p:cNvSpPr txBox="1"/>
          <p:nvPr/>
        </p:nvSpPr>
        <p:spPr>
          <a:xfrm>
            <a:off x="6196238" y="5105685"/>
            <a:ext cx="5803582" cy="1077218"/>
          </a:xfrm>
          <a:prstGeom prst="rect">
            <a:avLst/>
          </a:prstGeom>
          <a:noFill/>
        </p:spPr>
        <p:txBody>
          <a:bodyPr wrap="square">
            <a:spAutoFit/>
          </a:bodyPr>
          <a:lstStyle/>
          <a:p>
            <a:pPr algn="ctr"/>
            <a:endParaRPr lang="hr-HR" sz="1600" b="0" i="0" u="none" strike="noStrike" baseline="0">
              <a:solidFill>
                <a:srgbClr val="000000"/>
              </a:solidFill>
              <a:latin typeface="Calibri" panose="020F0502020204030204" pitchFamily="34" charset="0"/>
            </a:endParaRPr>
          </a:p>
          <a:p>
            <a:pPr marR="16490" algn="ctr"/>
            <a:r>
              <a:rPr lang="en-GB" sz="2400" b="0" i="0" u="sng" strike="noStrike" baseline="0">
                <a:solidFill>
                  <a:srgbClr val="0562C1"/>
                </a:solidFill>
                <a:latin typeface="Calibri" panose="020F0502020204030204" pitchFamily="34" charset="0"/>
              </a:rPr>
              <a:t>Info Session on LIFE-CET KPIs –22 February 2024 -YouTube</a:t>
            </a:r>
            <a:endParaRPr lang="hr-HR" sz="2400"/>
          </a:p>
        </p:txBody>
      </p:sp>
      <p:pic>
        <p:nvPicPr>
          <p:cNvPr id="13" name="Picture 12">
            <a:extLst>
              <a:ext uri="{FF2B5EF4-FFF2-40B4-BE49-F238E27FC236}">
                <a16:creationId xmlns:a16="http://schemas.microsoft.com/office/drawing/2014/main" id="{58DEF0D7-B509-BBB7-A6AD-776B6B5BBCFA}"/>
              </a:ext>
            </a:extLst>
          </p:cNvPr>
          <p:cNvPicPr>
            <a:picLocks noChangeAspect="1"/>
          </p:cNvPicPr>
          <p:nvPr/>
        </p:nvPicPr>
        <p:blipFill>
          <a:blip r:embed="rId7"/>
          <a:stretch>
            <a:fillRect/>
          </a:stretch>
        </p:blipFill>
        <p:spPr>
          <a:xfrm>
            <a:off x="7460808" y="2878123"/>
            <a:ext cx="2570096" cy="2359320"/>
          </a:xfrm>
          <a:prstGeom prst="rect">
            <a:avLst/>
          </a:prstGeom>
        </p:spPr>
      </p:pic>
    </p:spTree>
    <p:extLst>
      <p:ext uri="{BB962C8B-B14F-4D97-AF65-F5344CB8AC3E}">
        <p14:creationId xmlns:p14="http://schemas.microsoft.com/office/powerpoint/2010/main" val="2650044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93B40-D4AA-EFAE-2BE6-ED85FE0AB35C}"/>
              </a:ext>
            </a:extLst>
          </p:cNvPr>
          <p:cNvSpPr>
            <a:spLocks noGrp="1"/>
          </p:cNvSpPr>
          <p:nvPr>
            <p:ph type="title"/>
          </p:nvPr>
        </p:nvSpPr>
        <p:spPr/>
        <p:txBody>
          <a:bodyPr>
            <a:normAutofit/>
          </a:bodyPr>
          <a:lstStyle/>
          <a:p>
            <a:r>
              <a:rPr lang="hr-HR" sz="3200" b="1" err="1">
                <a:solidFill>
                  <a:sysClr val="windowText" lastClr="000000"/>
                </a:solidFill>
                <a:latin typeface="Calibri" panose="020F0502020204030204"/>
              </a:rPr>
              <a:t>Održivost</a:t>
            </a:r>
            <a:r>
              <a:rPr lang="hr-HR" sz="3200" b="1">
                <a:solidFill>
                  <a:sysClr val="windowText" lastClr="000000"/>
                </a:solidFill>
                <a:latin typeface="Calibri" panose="020F0502020204030204"/>
              </a:rPr>
              <a:t>, ponovljivost, iskorištavanje projektnih rezultata </a:t>
            </a:r>
          </a:p>
        </p:txBody>
      </p:sp>
      <p:graphicFrame>
        <p:nvGraphicFramePr>
          <p:cNvPr id="5" name="Content Placeholder 4">
            <a:extLst>
              <a:ext uri="{FF2B5EF4-FFF2-40B4-BE49-F238E27FC236}">
                <a16:creationId xmlns:a16="http://schemas.microsoft.com/office/drawing/2014/main" id="{0912D8DD-6995-65D9-8737-87C0DB19651A}"/>
              </a:ext>
            </a:extLst>
          </p:cNvPr>
          <p:cNvGraphicFramePr>
            <a:graphicFrameLocks noGrp="1"/>
          </p:cNvGraphicFramePr>
          <p:nvPr>
            <p:ph idx="1"/>
            <p:extLst>
              <p:ext uri="{D42A27DB-BD31-4B8C-83A1-F6EECF244321}">
                <p14:modId xmlns:p14="http://schemas.microsoft.com/office/powerpoint/2010/main" val="2362137143"/>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114302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6AE4DFB3-9502-9676-B8EF-840B4E9F3D32}"/>
              </a:ext>
            </a:extLst>
          </p:cNvPr>
          <p:cNvSpPr>
            <a:spLocks noGrp="1"/>
          </p:cNvSpPr>
          <p:nvPr>
            <p:ph type="title"/>
          </p:nvPr>
        </p:nvSpPr>
        <p:spPr/>
        <p:txBody>
          <a:bodyPr/>
          <a:lstStyle/>
          <a:p>
            <a:r>
              <a:rPr lang="en-US" sz="4400" b="1">
                <a:solidFill>
                  <a:sysClr val="windowText" lastClr="000000"/>
                </a:solidFill>
                <a:latin typeface="Calibri" panose="020F0502020204030204"/>
              </a:rPr>
              <a:t>2. </a:t>
            </a:r>
            <a:r>
              <a:rPr lang="en-US" sz="4400" b="1" err="1">
                <a:solidFill>
                  <a:sysClr val="windowText" lastClr="000000"/>
                </a:solidFill>
                <a:latin typeface="Calibri" panose="020F0502020204030204"/>
              </a:rPr>
              <a:t>Učinak</a:t>
            </a:r>
            <a:r>
              <a:rPr lang="en-US" sz="4400" b="1">
                <a:solidFill>
                  <a:sysClr val="windowText" lastClr="000000"/>
                </a:solidFill>
                <a:latin typeface="Calibri" panose="020F0502020204030204"/>
              </a:rPr>
              <a:t>: </a:t>
            </a:r>
            <a:r>
              <a:rPr lang="en-US" sz="4400" b="1" err="1">
                <a:solidFill>
                  <a:sysClr val="windowText" lastClr="000000"/>
                </a:solidFill>
                <a:latin typeface="Calibri" panose="020F0502020204030204"/>
              </a:rPr>
              <a:t>održivost</a:t>
            </a:r>
            <a:r>
              <a:rPr lang="en-US" sz="4400" b="1">
                <a:solidFill>
                  <a:sysClr val="windowText" lastClr="000000"/>
                </a:solidFill>
                <a:latin typeface="Calibri" panose="020F0502020204030204"/>
              </a:rPr>
              <a:t> </a:t>
            </a:r>
            <a:r>
              <a:rPr lang="en-US" sz="4400" b="1" err="1">
                <a:solidFill>
                  <a:sysClr val="windowText" lastClr="000000"/>
                </a:solidFill>
                <a:latin typeface="Calibri" panose="020F0502020204030204"/>
              </a:rPr>
              <a:t>projektnih</a:t>
            </a:r>
            <a:r>
              <a:rPr lang="en-US" sz="4400" b="1">
                <a:solidFill>
                  <a:sysClr val="windowText" lastClr="000000"/>
                </a:solidFill>
                <a:latin typeface="Calibri" panose="020F0502020204030204"/>
              </a:rPr>
              <a:t> </a:t>
            </a:r>
            <a:r>
              <a:rPr lang="en-US" sz="4400" b="1" err="1">
                <a:solidFill>
                  <a:sysClr val="windowText" lastClr="000000"/>
                </a:solidFill>
                <a:latin typeface="Calibri" panose="020F0502020204030204"/>
              </a:rPr>
              <a:t>rezultata</a:t>
            </a:r>
            <a:r>
              <a:rPr lang="en-US" sz="4400" b="1">
                <a:solidFill>
                  <a:sysClr val="windowText" lastClr="000000"/>
                </a:solidFill>
                <a:latin typeface="Calibri" panose="020F0502020204030204"/>
              </a:rPr>
              <a:t> </a:t>
            </a:r>
            <a:endParaRPr lang="hr-HR"/>
          </a:p>
        </p:txBody>
      </p:sp>
      <p:sp>
        <p:nvSpPr>
          <p:cNvPr id="4" name="TekstniOkvir 3">
            <a:extLst>
              <a:ext uri="{FF2B5EF4-FFF2-40B4-BE49-F238E27FC236}">
                <a16:creationId xmlns:a16="http://schemas.microsoft.com/office/drawing/2014/main" id="{18A4DFA6-E354-BA98-5E5F-FE11CDBCF74F}"/>
              </a:ext>
            </a:extLst>
          </p:cNvPr>
          <p:cNvSpPr txBox="1"/>
          <p:nvPr/>
        </p:nvSpPr>
        <p:spPr>
          <a:xfrm>
            <a:off x="403761" y="1837683"/>
            <a:ext cx="9809018" cy="4117666"/>
          </a:xfrm>
          <a:prstGeom prst="rect">
            <a:avLst/>
          </a:prstGeom>
          <a:noFill/>
        </p:spPr>
        <p:txBody>
          <a:bodyPr wrap="square">
            <a:spAutoFit/>
          </a:bodyPr>
          <a:lstStyle/>
          <a:p>
            <a:pPr marL="285750" indent="-285750">
              <a:lnSpc>
                <a:spcPct val="107000"/>
              </a:lnSpc>
              <a:spcAft>
                <a:spcPts val="800"/>
              </a:spcAft>
              <a:buFont typeface="Arial" panose="020B0604020202020204" pitchFamily="34" charset="0"/>
              <a:buChar char="•"/>
            </a:pPr>
            <a:r>
              <a:rPr lang="hr-HR" sz="2400" kern="100">
                <a:effectLst/>
                <a:latin typeface="Calibri" panose="020F0502020204030204" pitchFamily="34" charset="0"/>
                <a:ea typeface="Calibri" panose="020F0502020204030204" pitchFamily="34" charset="0"/>
                <a:cs typeface="Times New Roman" panose="02020603050405020304" pitchFamily="18" charset="0"/>
              </a:rPr>
              <a:t>Strategija za održavanje rezultata projekta nakon završetka projekta s tehničkog, administrativnog i financijskog stajališta</a:t>
            </a:r>
          </a:p>
          <a:p>
            <a:pPr lvl="1">
              <a:lnSpc>
                <a:spcPct val="107000"/>
              </a:lnSpc>
              <a:spcAft>
                <a:spcPts val="800"/>
              </a:spcAft>
              <a:buFont typeface="Courier New" panose="02070309020205020404" pitchFamily="49" charset="0"/>
              <a:buChar char="o"/>
            </a:pPr>
            <a:r>
              <a:rPr lang="en-US" kern="100">
                <a:effectLst/>
                <a:latin typeface="Calibri" panose="020F0502020204030204" pitchFamily="34" charset="0"/>
                <a:ea typeface="Calibri" panose="020F0502020204030204" pitchFamily="34" charset="0"/>
                <a:cs typeface="Times New Roman" panose="02020603050405020304" pitchFamily="18" charset="0"/>
              </a:rPr>
              <a:t> </a:t>
            </a:r>
            <a:r>
              <a:rPr lang="hr-HR" kern="100">
                <a:effectLst/>
                <a:latin typeface="Calibri" panose="020F0502020204030204" pitchFamily="34" charset="0"/>
                <a:ea typeface="Calibri" panose="020F0502020204030204" pitchFamily="34" charset="0"/>
                <a:cs typeface="Times New Roman" panose="02020603050405020304" pitchFamily="18" charset="0"/>
              </a:rPr>
              <a:t>Kako će se osigurati i održati učinak projekta? </a:t>
            </a:r>
          </a:p>
          <a:p>
            <a:pPr lvl="1">
              <a:lnSpc>
                <a:spcPct val="107000"/>
              </a:lnSpc>
              <a:spcAft>
                <a:spcPts val="800"/>
              </a:spcAft>
              <a:buFont typeface="Courier New" panose="02070309020205020404" pitchFamily="49" charset="0"/>
              <a:buChar char="o"/>
            </a:pPr>
            <a:r>
              <a:rPr lang="en-US" kern="100">
                <a:effectLst/>
                <a:latin typeface="Calibri" panose="020F0502020204030204" pitchFamily="34" charset="0"/>
                <a:ea typeface="Calibri" panose="020F0502020204030204" pitchFamily="34" charset="0"/>
                <a:cs typeface="Times New Roman" panose="02020603050405020304" pitchFamily="18" charset="0"/>
              </a:rPr>
              <a:t> </a:t>
            </a:r>
            <a:r>
              <a:rPr lang="hr-HR" kern="100">
                <a:effectLst/>
                <a:latin typeface="Calibri" panose="020F0502020204030204" pitchFamily="34" charset="0"/>
                <a:ea typeface="Calibri" panose="020F0502020204030204" pitchFamily="34" charset="0"/>
                <a:cs typeface="Times New Roman" panose="02020603050405020304" pitchFamily="18" charset="0"/>
              </a:rPr>
              <a:t>Koje će se projektne aktivnosti nastaviti i/ili održavati? </a:t>
            </a:r>
          </a:p>
          <a:p>
            <a:pPr lvl="1">
              <a:lnSpc>
                <a:spcPct val="107000"/>
              </a:lnSpc>
              <a:spcAft>
                <a:spcPts val="800"/>
              </a:spcAft>
              <a:buFont typeface="Courier New" panose="02070309020205020404" pitchFamily="49" charset="0"/>
              <a:buChar char="o"/>
            </a:pPr>
            <a:r>
              <a:rPr lang="en-US" kern="100">
                <a:effectLst/>
                <a:latin typeface="Calibri" panose="020F0502020204030204" pitchFamily="34" charset="0"/>
                <a:ea typeface="Calibri" panose="020F0502020204030204" pitchFamily="34" charset="0"/>
                <a:cs typeface="Times New Roman" panose="02020603050405020304" pitchFamily="18" charset="0"/>
              </a:rPr>
              <a:t> </a:t>
            </a:r>
            <a:r>
              <a:rPr lang="hr-HR" kern="100">
                <a:effectLst/>
                <a:latin typeface="Calibri" panose="020F0502020204030204" pitchFamily="34" charset="0"/>
                <a:ea typeface="Calibri" panose="020F0502020204030204" pitchFamily="34" charset="0"/>
                <a:cs typeface="Times New Roman" panose="02020603050405020304" pitchFamily="18" charset="0"/>
              </a:rPr>
              <a:t>Koje ćete aktivnosti obavljati tijekom projekta kako biste to osigurali? </a:t>
            </a:r>
            <a:endParaRPr lang="en-GB" kern="100">
              <a:effectLst/>
              <a:latin typeface="Calibri" panose="020F0502020204030204" pitchFamily="34" charset="0"/>
              <a:ea typeface="Calibri" panose="020F0502020204030204" pitchFamily="34" charset="0"/>
              <a:cs typeface="Times New Roman" panose="02020603050405020304" pitchFamily="18" charset="0"/>
            </a:endParaRPr>
          </a:p>
          <a:p>
            <a:pPr lvl="1">
              <a:lnSpc>
                <a:spcPct val="107000"/>
              </a:lnSpc>
              <a:spcAft>
                <a:spcPts val="800"/>
              </a:spcAft>
              <a:buFont typeface="Courier New" panose="02070309020205020404" pitchFamily="49" charset="0"/>
              <a:buChar char="o"/>
            </a:pPr>
            <a:r>
              <a:rPr lang="en-GB" kern="100">
                <a:latin typeface="Calibri" panose="020F0502020204030204" pitchFamily="34" charset="0"/>
                <a:ea typeface="Calibri" panose="020F0502020204030204" pitchFamily="34" charset="0"/>
                <a:cs typeface="Times New Roman" panose="02020603050405020304" pitchFamily="18" charset="0"/>
              </a:rPr>
              <a:t> </a:t>
            </a:r>
            <a:r>
              <a:rPr lang="en-GB" kern="100" err="1">
                <a:latin typeface="Calibri" panose="020F0502020204030204" pitchFamily="34" charset="0"/>
                <a:ea typeface="Calibri" panose="020F0502020204030204" pitchFamily="34" charset="0"/>
                <a:cs typeface="Times New Roman" panose="02020603050405020304" pitchFamily="18" charset="0"/>
              </a:rPr>
              <a:t>Tko</a:t>
            </a:r>
            <a:r>
              <a:rPr lang="en-GB" kern="100">
                <a:latin typeface="Calibri" panose="020F0502020204030204" pitchFamily="34" charset="0"/>
                <a:ea typeface="Calibri" panose="020F0502020204030204" pitchFamily="34" charset="0"/>
                <a:cs typeface="Times New Roman" panose="02020603050405020304" pitchFamily="18" charset="0"/>
              </a:rPr>
              <a:t> </a:t>
            </a:r>
            <a:r>
              <a:rPr lang="en-GB" kern="100" err="1">
                <a:latin typeface="Calibri" panose="020F0502020204030204" pitchFamily="34" charset="0"/>
                <a:ea typeface="Calibri" panose="020F0502020204030204" pitchFamily="34" charset="0"/>
                <a:cs typeface="Times New Roman" panose="02020603050405020304" pitchFamily="18" charset="0"/>
              </a:rPr>
              <a:t>će</a:t>
            </a:r>
            <a:r>
              <a:rPr lang="en-GB" kern="100">
                <a:latin typeface="Calibri" panose="020F0502020204030204" pitchFamily="34" charset="0"/>
                <a:ea typeface="Calibri" panose="020F0502020204030204" pitchFamily="34" charset="0"/>
                <a:cs typeface="Times New Roman" panose="02020603050405020304" pitchFamily="18" charset="0"/>
              </a:rPr>
              <a:t> </a:t>
            </a:r>
            <a:r>
              <a:rPr lang="en-GB" kern="100" err="1">
                <a:latin typeface="Calibri" panose="020F0502020204030204" pitchFamily="34" charset="0"/>
                <a:ea typeface="Calibri" panose="020F0502020204030204" pitchFamily="34" charset="0"/>
                <a:cs typeface="Times New Roman" panose="02020603050405020304" pitchFamily="18" charset="0"/>
              </a:rPr>
              <a:t>ih</a:t>
            </a:r>
            <a:r>
              <a:rPr lang="en-GB" kern="100">
                <a:latin typeface="Calibri" panose="020F0502020204030204" pitchFamily="34" charset="0"/>
                <a:ea typeface="Calibri" panose="020F0502020204030204" pitchFamily="34" charset="0"/>
                <a:cs typeface="Times New Roman" panose="02020603050405020304" pitchFamily="18" charset="0"/>
              </a:rPr>
              <a:t> </a:t>
            </a:r>
            <a:r>
              <a:rPr lang="en-GB" kern="100" err="1">
                <a:latin typeface="Calibri" panose="020F0502020204030204" pitchFamily="34" charset="0"/>
                <a:ea typeface="Calibri" panose="020F0502020204030204" pitchFamily="34" charset="0"/>
                <a:cs typeface="Times New Roman" panose="02020603050405020304" pitchFamily="18" charset="0"/>
              </a:rPr>
              <a:t>nastaviti</a:t>
            </a:r>
            <a:r>
              <a:rPr lang="en-GB" kern="100">
                <a:latin typeface="Calibri" panose="020F0502020204030204" pitchFamily="34" charset="0"/>
                <a:ea typeface="Calibri" panose="020F0502020204030204" pitchFamily="34" charset="0"/>
                <a:cs typeface="Times New Roman" panose="02020603050405020304" pitchFamily="18" charset="0"/>
              </a:rPr>
              <a:t>?</a:t>
            </a:r>
            <a:endParaRPr lang="hr-HR" kern="100">
              <a:effectLst/>
              <a:latin typeface="Calibri" panose="020F0502020204030204" pitchFamily="34" charset="0"/>
              <a:ea typeface="Calibri" panose="020F0502020204030204" pitchFamily="34" charset="0"/>
              <a:cs typeface="Times New Roman" panose="02020603050405020304" pitchFamily="18" charset="0"/>
            </a:endParaRPr>
          </a:p>
          <a:p>
            <a:pPr lvl="1">
              <a:lnSpc>
                <a:spcPct val="107000"/>
              </a:lnSpc>
              <a:spcAft>
                <a:spcPts val="800"/>
              </a:spcAft>
              <a:buFont typeface="Courier New" panose="02070309020205020404" pitchFamily="49" charset="0"/>
              <a:buChar char="o"/>
            </a:pPr>
            <a:r>
              <a:rPr lang="en-US" kern="100">
                <a:effectLst/>
                <a:latin typeface="Calibri" panose="020F0502020204030204" pitchFamily="34" charset="0"/>
                <a:ea typeface="Calibri" panose="020F0502020204030204" pitchFamily="34" charset="0"/>
                <a:cs typeface="Times New Roman" panose="02020603050405020304" pitchFamily="18" charset="0"/>
              </a:rPr>
              <a:t> </a:t>
            </a:r>
            <a:r>
              <a:rPr lang="hr-HR" kern="100">
                <a:effectLst/>
                <a:latin typeface="Calibri" panose="020F0502020204030204" pitchFamily="34" charset="0"/>
                <a:ea typeface="Calibri" panose="020F0502020204030204" pitchFamily="34" charset="0"/>
                <a:cs typeface="Times New Roman" panose="02020603050405020304" pitchFamily="18" charset="0"/>
              </a:rPr>
              <a:t>Kako će se to postići i koji će resursi biti potrebni?</a:t>
            </a:r>
            <a:endParaRPr lang="en-GB" kern="100">
              <a:effectLst/>
              <a:latin typeface="Calibri" panose="020F0502020204030204" pitchFamily="34" charset="0"/>
              <a:ea typeface="Calibri" panose="020F0502020204030204" pitchFamily="34" charset="0"/>
              <a:cs typeface="Times New Roman" panose="02020603050405020304" pitchFamily="18" charset="0"/>
            </a:endParaRPr>
          </a:p>
          <a:p>
            <a:pPr lvl="1">
              <a:lnSpc>
                <a:spcPct val="107000"/>
              </a:lnSpc>
              <a:spcAft>
                <a:spcPts val="800"/>
              </a:spcAft>
              <a:buFont typeface="Courier New" panose="02070309020205020404" pitchFamily="49" charset="0"/>
              <a:buChar char="o"/>
            </a:pPr>
            <a:endParaRPr lang="hr-HR" kern="10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hr-HR" sz="2400">
                <a:effectLst/>
                <a:latin typeface="Calibri" panose="020F0502020204030204" pitchFamily="34" charset="0"/>
                <a:ea typeface="Calibri" panose="020F0502020204030204" pitchFamily="34" charset="0"/>
                <a:cs typeface="Times New Roman" panose="02020603050405020304" pitchFamily="18" charset="0"/>
              </a:rPr>
              <a:t>Tijela uključena u projekt nastavljaju upotrebljavati rješenja koja su provedena tijekom projekta čak i nakon njegova završetka</a:t>
            </a:r>
            <a:endParaRPr lang="en-GB" sz="2400"/>
          </a:p>
        </p:txBody>
      </p:sp>
      <p:pic>
        <p:nvPicPr>
          <p:cNvPr id="7" name="Slika 6">
            <a:extLst>
              <a:ext uri="{FF2B5EF4-FFF2-40B4-BE49-F238E27FC236}">
                <a16:creationId xmlns:a16="http://schemas.microsoft.com/office/drawing/2014/main" id="{77352296-37E0-19FC-B0B3-E4AE2288C136}"/>
              </a:ext>
            </a:extLst>
          </p:cNvPr>
          <p:cNvPicPr>
            <a:picLocks noChangeAspect="1"/>
          </p:cNvPicPr>
          <p:nvPr/>
        </p:nvPicPr>
        <p:blipFill>
          <a:blip r:embed="rId3"/>
          <a:stretch>
            <a:fillRect/>
          </a:stretch>
        </p:blipFill>
        <p:spPr>
          <a:xfrm>
            <a:off x="8853701" y="2268186"/>
            <a:ext cx="3091834" cy="2833015"/>
          </a:xfrm>
          <a:prstGeom prst="rect">
            <a:avLst/>
          </a:prstGeom>
        </p:spPr>
      </p:pic>
    </p:spTree>
    <p:extLst>
      <p:ext uri="{BB962C8B-B14F-4D97-AF65-F5344CB8AC3E}">
        <p14:creationId xmlns:p14="http://schemas.microsoft.com/office/powerpoint/2010/main" val="22262832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C7B1D9-EABF-6911-8A89-417CB5A52C35}"/>
              </a:ext>
            </a:extLst>
          </p:cNvPr>
          <p:cNvSpPr>
            <a:spLocks noGrp="1"/>
          </p:cNvSpPr>
          <p:nvPr>
            <p:ph type="title"/>
          </p:nvPr>
        </p:nvSpPr>
        <p:spPr/>
        <p:txBody>
          <a:bodyPr/>
          <a:lstStyle/>
          <a:p>
            <a:r>
              <a:rPr lang="hr-HR"/>
              <a:t>Savjetovanje za pripremu LIFE projekta</a:t>
            </a:r>
          </a:p>
        </p:txBody>
      </p:sp>
      <p:sp>
        <p:nvSpPr>
          <p:cNvPr id="3" name="Content Placeholder 2">
            <a:extLst>
              <a:ext uri="{FF2B5EF4-FFF2-40B4-BE49-F238E27FC236}">
                <a16:creationId xmlns:a16="http://schemas.microsoft.com/office/drawing/2014/main" id="{F1212866-713D-D45B-9FEE-CE87B6C69840}"/>
              </a:ext>
            </a:extLst>
          </p:cNvPr>
          <p:cNvSpPr>
            <a:spLocks noGrp="1"/>
          </p:cNvSpPr>
          <p:nvPr>
            <p:ph idx="1"/>
          </p:nvPr>
        </p:nvSpPr>
        <p:spPr>
          <a:xfrm>
            <a:off x="838200" y="1690688"/>
            <a:ext cx="5257800" cy="4486275"/>
          </a:xfrm>
        </p:spPr>
        <p:txBody>
          <a:bodyPr/>
          <a:lstStyle/>
          <a:p>
            <a:pPr marL="0" indent="0">
              <a:buNone/>
            </a:pPr>
            <a:r>
              <a:rPr lang="hr-HR"/>
              <a:t>Pružamo pomoć potencijalnim prijaviteljima u pripremi LIFE projektnog prijedloga, onima čiji su projektni prijedlozi odobreni te su u fazi revizije te olakšavamo komunikaciju s nadležnim tijelima za učinkovitiju provedbu aktivnosti.</a:t>
            </a:r>
          </a:p>
        </p:txBody>
      </p:sp>
      <p:pic>
        <p:nvPicPr>
          <p:cNvPr id="5" name="Picture 4" descr="Woman pulling large balloon with rope">
            <a:extLst>
              <a:ext uri="{FF2B5EF4-FFF2-40B4-BE49-F238E27FC236}">
                <a16:creationId xmlns:a16="http://schemas.microsoft.com/office/drawing/2014/main" id="{F4BC903F-E282-6AEB-AC80-D75E81EAD1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47542" y="1690688"/>
            <a:ext cx="4368800" cy="2912533"/>
          </a:xfrm>
          <a:prstGeom prst="rect">
            <a:avLst/>
          </a:prstGeom>
        </p:spPr>
      </p:pic>
    </p:spTree>
    <p:extLst>
      <p:ext uri="{BB962C8B-B14F-4D97-AF65-F5344CB8AC3E}">
        <p14:creationId xmlns:p14="http://schemas.microsoft.com/office/powerpoint/2010/main" val="397882884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2744EE-6FD4-A14E-E6AB-E34E4637468A}"/>
              </a:ext>
            </a:extLst>
          </p:cNvPr>
          <p:cNvSpPr>
            <a:spLocks noGrp="1"/>
          </p:cNvSpPr>
          <p:nvPr>
            <p:ph type="title"/>
          </p:nvPr>
        </p:nvSpPr>
        <p:spPr/>
        <p:txBody>
          <a:bodyPr/>
          <a:lstStyle/>
          <a:p>
            <a:r>
              <a:rPr lang="hr-HR" b="1">
                <a:solidFill>
                  <a:sysClr val="windowText" lastClr="000000"/>
                </a:solidFill>
                <a:latin typeface="Calibri" panose="020F0502020204030204"/>
              </a:rPr>
              <a:t>O</a:t>
            </a:r>
            <a:r>
              <a:rPr lang="en-US" b="1" err="1">
                <a:solidFill>
                  <a:sysClr val="windowText" lastClr="000000"/>
                </a:solidFill>
                <a:latin typeface="Calibri" panose="020F0502020204030204"/>
              </a:rPr>
              <a:t>drživost</a:t>
            </a:r>
            <a:r>
              <a:rPr lang="en-US" b="1">
                <a:solidFill>
                  <a:sysClr val="windowText" lastClr="000000"/>
                </a:solidFill>
                <a:latin typeface="Calibri" panose="020F0502020204030204"/>
              </a:rPr>
              <a:t> </a:t>
            </a:r>
            <a:r>
              <a:rPr lang="en-US" b="1" err="1">
                <a:solidFill>
                  <a:sysClr val="windowText" lastClr="000000"/>
                </a:solidFill>
                <a:latin typeface="Calibri" panose="020F0502020204030204"/>
              </a:rPr>
              <a:t>projektnih</a:t>
            </a:r>
            <a:r>
              <a:rPr lang="en-US" b="1">
                <a:solidFill>
                  <a:sysClr val="windowText" lastClr="000000"/>
                </a:solidFill>
                <a:latin typeface="Calibri" panose="020F0502020204030204"/>
              </a:rPr>
              <a:t> </a:t>
            </a:r>
            <a:r>
              <a:rPr lang="en-US" b="1" err="1">
                <a:solidFill>
                  <a:sysClr val="windowText" lastClr="000000"/>
                </a:solidFill>
                <a:latin typeface="Calibri" panose="020F0502020204030204"/>
              </a:rPr>
              <a:t>rezultata</a:t>
            </a:r>
            <a:endParaRPr lang="hr-HR"/>
          </a:p>
        </p:txBody>
      </p:sp>
      <p:sp>
        <p:nvSpPr>
          <p:cNvPr id="4" name="TextBox 3">
            <a:extLst>
              <a:ext uri="{FF2B5EF4-FFF2-40B4-BE49-F238E27FC236}">
                <a16:creationId xmlns:a16="http://schemas.microsoft.com/office/drawing/2014/main" id="{90A1FFE0-78C2-D30D-7D35-1E36EDDB4376}"/>
              </a:ext>
            </a:extLst>
          </p:cNvPr>
          <p:cNvSpPr txBox="1"/>
          <p:nvPr/>
        </p:nvSpPr>
        <p:spPr>
          <a:xfrm>
            <a:off x="457200" y="1232029"/>
            <a:ext cx="8972550" cy="4836389"/>
          </a:xfrm>
          <a:prstGeom prst="rect">
            <a:avLst/>
          </a:prstGeom>
          <a:noFill/>
        </p:spPr>
        <p:txBody>
          <a:bodyPr wrap="square">
            <a:spAutoFit/>
          </a:bodyPr>
          <a:lstStyle/>
          <a:p>
            <a:endParaRPr lang="hr-HR" sz="2400"/>
          </a:p>
          <a:p>
            <a:r>
              <a:rPr lang="hr-HR" sz="2400" b="1"/>
              <a:t>PRIPREMA PROJEKTA:</a:t>
            </a:r>
          </a:p>
          <a:p>
            <a:pPr marL="342900" indent="-342900">
              <a:lnSpc>
                <a:spcPct val="150000"/>
              </a:lnSpc>
              <a:buFont typeface="Arial" panose="020B0604020202020204" pitchFamily="34" charset="0"/>
              <a:buChar char="•"/>
            </a:pPr>
            <a:r>
              <a:rPr lang="hr-HR" sz="2400"/>
              <a:t>partneri  koji mogu osigurati održivost kroz svoje redovne aktivnosti</a:t>
            </a:r>
          </a:p>
          <a:p>
            <a:pPr marL="342900" indent="-342900">
              <a:lnSpc>
                <a:spcPct val="150000"/>
              </a:lnSpc>
              <a:buFont typeface="Arial" panose="020B0604020202020204" pitchFamily="34" charset="0"/>
              <a:buChar char="•"/>
            </a:pPr>
            <a:r>
              <a:rPr lang="hr-HR" sz="2400"/>
              <a:t>Osigurajte podršku lokalnih zajednica</a:t>
            </a:r>
          </a:p>
          <a:p>
            <a:pPr marL="342900" indent="-342900">
              <a:lnSpc>
                <a:spcPct val="150000"/>
              </a:lnSpc>
              <a:buFont typeface="Arial" panose="020B0604020202020204" pitchFamily="34" charset="0"/>
              <a:buChar char="•"/>
            </a:pPr>
            <a:r>
              <a:rPr lang="hr-HR" sz="2400"/>
              <a:t>opišite kako će se te aktivnosti nastaviti nakon završetka projekta</a:t>
            </a:r>
          </a:p>
          <a:p>
            <a:pPr marL="342900" indent="-342900">
              <a:buFontTx/>
              <a:buChar char="-"/>
            </a:pPr>
            <a:endParaRPr lang="hr-HR" sz="2400"/>
          </a:p>
          <a:p>
            <a:r>
              <a:rPr lang="hr-HR" sz="2400" b="1"/>
              <a:t>PROVEDBA PROJEKTA:</a:t>
            </a:r>
          </a:p>
          <a:p>
            <a:pPr marL="342900" indent="-342900">
              <a:lnSpc>
                <a:spcPct val="150000"/>
              </a:lnSpc>
              <a:buFont typeface="Arial" panose="020B0604020202020204" pitchFamily="34" charset="0"/>
              <a:buChar char="•"/>
            </a:pPr>
            <a:r>
              <a:rPr lang="hr-HR" sz="2400"/>
              <a:t>Uključiti lokalno stanovništvo i dionike</a:t>
            </a:r>
          </a:p>
          <a:p>
            <a:pPr marL="342900" indent="-342900">
              <a:lnSpc>
                <a:spcPct val="150000"/>
              </a:lnSpc>
              <a:buFont typeface="Arial" panose="020B0604020202020204" pitchFamily="34" charset="0"/>
              <a:buChar char="•"/>
            </a:pPr>
            <a:r>
              <a:rPr lang="hr-HR" sz="2400"/>
              <a:t>Pripremite sistemska rješenja</a:t>
            </a:r>
          </a:p>
          <a:p>
            <a:pPr marL="342900" indent="-342900">
              <a:lnSpc>
                <a:spcPct val="150000"/>
              </a:lnSpc>
              <a:buFont typeface="Arial" panose="020B0604020202020204" pitchFamily="34" charset="0"/>
              <a:buChar char="•"/>
            </a:pPr>
            <a:r>
              <a:rPr lang="hr-HR" sz="2400"/>
              <a:t>Plan održivosti - konkretne mjere – </a:t>
            </a:r>
            <a:r>
              <a:rPr lang="hr-HR" sz="2400" err="1"/>
              <a:t>AFterLIFE</a:t>
            </a:r>
            <a:r>
              <a:rPr lang="hr-HR" sz="2400"/>
              <a:t> plan</a:t>
            </a:r>
          </a:p>
        </p:txBody>
      </p:sp>
      <p:pic>
        <p:nvPicPr>
          <p:cNvPr id="6" name="Slika 6">
            <a:extLst>
              <a:ext uri="{FF2B5EF4-FFF2-40B4-BE49-F238E27FC236}">
                <a16:creationId xmlns:a16="http://schemas.microsoft.com/office/drawing/2014/main" id="{F22C38A4-F03F-1493-5B3B-3BAB766D1FD6}"/>
              </a:ext>
            </a:extLst>
          </p:cNvPr>
          <p:cNvPicPr>
            <a:picLocks noChangeAspect="1"/>
          </p:cNvPicPr>
          <p:nvPr/>
        </p:nvPicPr>
        <p:blipFill>
          <a:blip r:embed="rId3"/>
          <a:stretch>
            <a:fillRect/>
          </a:stretch>
        </p:blipFill>
        <p:spPr>
          <a:xfrm>
            <a:off x="10591316" y="0"/>
            <a:ext cx="1524967" cy="1397311"/>
          </a:xfrm>
          <a:prstGeom prst="rect">
            <a:avLst/>
          </a:prstGeom>
        </p:spPr>
      </p:pic>
    </p:spTree>
    <p:extLst>
      <p:ext uri="{BB962C8B-B14F-4D97-AF65-F5344CB8AC3E}">
        <p14:creationId xmlns:p14="http://schemas.microsoft.com/office/powerpoint/2010/main" val="135845788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D27AE-4920-5A77-0BD1-543DFF051993}"/>
              </a:ext>
            </a:extLst>
          </p:cNvPr>
          <p:cNvSpPr>
            <a:spLocks noGrp="1"/>
          </p:cNvSpPr>
          <p:nvPr>
            <p:ph type="title"/>
          </p:nvPr>
        </p:nvSpPr>
        <p:spPr>
          <a:xfrm>
            <a:off x="838200" y="399415"/>
            <a:ext cx="10515600" cy="1025131"/>
          </a:xfrm>
        </p:spPr>
        <p:txBody>
          <a:bodyPr/>
          <a:lstStyle/>
          <a:p>
            <a:r>
              <a:rPr lang="hr-HR" b="1">
                <a:solidFill>
                  <a:sysClr val="windowText" lastClr="000000"/>
                </a:solidFill>
                <a:latin typeface="Calibri" panose="020F0502020204030204"/>
              </a:rPr>
              <a:t>Primjeri: održivost projektnih aktivnosti</a:t>
            </a:r>
          </a:p>
        </p:txBody>
      </p:sp>
      <p:sp>
        <p:nvSpPr>
          <p:cNvPr id="5" name="TextBox 4">
            <a:extLst>
              <a:ext uri="{FF2B5EF4-FFF2-40B4-BE49-F238E27FC236}">
                <a16:creationId xmlns:a16="http://schemas.microsoft.com/office/drawing/2014/main" id="{ED89BD1D-99F5-0FD5-66FA-5E147D67C9FA}"/>
              </a:ext>
            </a:extLst>
          </p:cNvPr>
          <p:cNvSpPr txBox="1"/>
          <p:nvPr/>
        </p:nvSpPr>
        <p:spPr>
          <a:xfrm>
            <a:off x="628650" y="1424546"/>
            <a:ext cx="10012680" cy="4493538"/>
          </a:xfrm>
          <a:prstGeom prst="rect">
            <a:avLst/>
          </a:prstGeom>
          <a:noFill/>
        </p:spPr>
        <p:txBody>
          <a:bodyPr wrap="square" rtlCol="0">
            <a:spAutoFit/>
          </a:bodyPr>
          <a:lstStyle/>
          <a:p>
            <a:pPr marL="285750" indent="-285750">
              <a:buFont typeface="Arial" panose="020B0604020202020204" pitchFamily="34" charset="0"/>
              <a:buChar char="•"/>
            </a:pPr>
            <a:r>
              <a:rPr lang="hr-HR" sz="2200" b="1"/>
              <a:t>Integracija projektnih aktivnosti u planove upravljanja </a:t>
            </a:r>
            <a:r>
              <a:rPr lang="hr-HR" sz="2200"/>
              <a:t>za područja Natura 2000</a:t>
            </a:r>
          </a:p>
          <a:p>
            <a:pPr marL="285750" indent="-285750">
              <a:buFont typeface="Arial" panose="020B0604020202020204" pitchFamily="34" charset="0"/>
              <a:buChar char="•"/>
            </a:pPr>
            <a:r>
              <a:rPr lang="hr-HR" sz="2200"/>
              <a:t>Suradnički odbor koji uključuje stočare i druge ključne dionike</a:t>
            </a:r>
          </a:p>
          <a:p>
            <a:pPr marL="285750" indent="-285750">
              <a:buFont typeface="Arial" panose="020B0604020202020204" pitchFamily="34" charset="0"/>
              <a:buChar char="•"/>
            </a:pPr>
            <a:r>
              <a:rPr lang="hr-HR" sz="2200" b="1"/>
              <a:t>Praktični alat/protokol </a:t>
            </a:r>
            <a:r>
              <a:rPr lang="hr-HR" sz="2200"/>
              <a:t>za druge regije i dionike koji se suočavaju sa sličnim izazovima</a:t>
            </a:r>
          </a:p>
          <a:p>
            <a:pPr marL="285750" indent="-285750">
              <a:buFont typeface="Arial" panose="020B0604020202020204" pitchFamily="34" charset="0"/>
              <a:buChar char="•"/>
            </a:pPr>
            <a:r>
              <a:rPr lang="hr-HR" sz="2200"/>
              <a:t>Potpisivanje dugoročnog sporazuma: npr. sporazum o zemljištu - osiguranje </a:t>
            </a:r>
            <a:r>
              <a:rPr lang="hr-HR" sz="2200" b="1"/>
              <a:t>dugoročnog sporazuma </a:t>
            </a:r>
            <a:r>
              <a:rPr lang="hr-HR" sz="2200"/>
              <a:t>o privatnom zemljištu</a:t>
            </a:r>
          </a:p>
          <a:p>
            <a:pPr marL="285750" indent="-285750">
              <a:buFont typeface="Arial" panose="020B0604020202020204" pitchFamily="34" charset="0"/>
              <a:buChar char="•"/>
            </a:pPr>
            <a:r>
              <a:rPr lang="hr-HR" sz="2200"/>
              <a:t>Pravilno upravljanje nastavit će se i nakon završetka projekta</a:t>
            </a:r>
          </a:p>
          <a:p>
            <a:pPr marL="285750" indent="-285750">
              <a:buFont typeface="Arial" panose="020B0604020202020204" pitchFamily="34" charset="0"/>
              <a:buChar char="•"/>
            </a:pPr>
            <a:r>
              <a:rPr lang="hr-HR" sz="2200"/>
              <a:t>Praćenje rezultata projekta nastavit će se - </a:t>
            </a:r>
            <a:r>
              <a:rPr lang="hr-HR" sz="2200" b="1"/>
              <a:t>monitoring</a:t>
            </a:r>
          </a:p>
          <a:p>
            <a:pPr marL="285750" indent="-285750">
              <a:buFont typeface="Arial" panose="020B0604020202020204" pitchFamily="34" charset="0"/>
              <a:buChar char="•"/>
            </a:pPr>
            <a:r>
              <a:rPr lang="hr-HR" sz="2200"/>
              <a:t>Nastavak volonterskog programa</a:t>
            </a:r>
          </a:p>
          <a:p>
            <a:pPr marL="285750" indent="-285750">
              <a:buFont typeface="Arial" panose="020B0604020202020204" pitchFamily="34" charset="0"/>
              <a:buChar char="•"/>
            </a:pPr>
            <a:r>
              <a:rPr lang="hr-HR" sz="2200"/>
              <a:t>Poljoprivredne prakse koje će se testirati i razvijati u suradnji s vlasnicima zemljišta bit će </a:t>
            </a:r>
            <a:r>
              <a:rPr lang="hr-HR" sz="2200" b="1"/>
              <a:t>predložene na usvajanje za mjere u programu ruralnog razvoja na nacionalnoj razini</a:t>
            </a:r>
          </a:p>
          <a:p>
            <a:pPr marL="285750" indent="-285750">
              <a:buFont typeface="Arial" panose="020B0604020202020204" pitchFamily="34" charset="0"/>
              <a:buChar char="•"/>
            </a:pPr>
            <a:r>
              <a:rPr lang="hr-HR" sz="2200"/>
              <a:t>Razvoj i širenje </a:t>
            </a:r>
            <a:r>
              <a:rPr lang="hr-HR" sz="2200" b="1"/>
              <a:t>smjernica</a:t>
            </a:r>
          </a:p>
        </p:txBody>
      </p:sp>
      <p:pic>
        <p:nvPicPr>
          <p:cNvPr id="6" name="Slika 6">
            <a:extLst>
              <a:ext uri="{FF2B5EF4-FFF2-40B4-BE49-F238E27FC236}">
                <a16:creationId xmlns:a16="http://schemas.microsoft.com/office/drawing/2014/main" id="{AF64155D-128C-65FC-0346-FFAA47730E70}"/>
              </a:ext>
            </a:extLst>
          </p:cNvPr>
          <p:cNvPicPr>
            <a:picLocks noChangeAspect="1"/>
          </p:cNvPicPr>
          <p:nvPr/>
        </p:nvPicPr>
        <p:blipFill>
          <a:blip r:embed="rId3"/>
          <a:stretch>
            <a:fillRect/>
          </a:stretch>
        </p:blipFill>
        <p:spPr>
          <a:xfrm>
            <a:off x="10603230" y="0"/>
            <a:ext cx="1588770" cy="1455773"/>
          </a:xfrm>
          <a:prstGeom prst="rect">
            <a:avLst/>
          </a:prstGeom>
        </p:spPr>
      </p:pic>
    </p:spTree>
    <p:extLst>
      <p:ext uri="{BB962C8B-B14F-4D97-AF65-F5344CB8AC3E}">
        <p14:creationId xmlns:p14="http://schemas.microsoft.com/office/powerpoint/2010/main" val="158196266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09FE2-F837-2346-3E80-6F870A1D6DB8}"/>
              </a:ext>
            </a:extLst>
          </p:cNvPr>
          <p:cNvSpPr>
            <a:spLocks noGrp="1"/>
          </p:cNvSpPr>
          <p:nvPr>
            <p:ph type="title"/>
          </p:nvPr>
        </p:nvSpPr>
        <p:spPr>
          <a:xfrm>
            <a:off x="266889" y="269880"/>
            <a:ext cx="10515600" cy="1025131"/>
          </a:xfrm>
        </p:spPr>
        <p:txBody>
          <a:bodyPr/>
          <a:lstStyle/>
          <a:p>
            <a:r>
              <a:rPr lang="hr-HR" b="1">
                <a:solidFill>
                  <a:sysClr val="windowText" lastClr="000000"/>
                </a:solidFill>
                <a:latin typeface="Calibri" panose="020F0502020204030204"/>
              </a:rPr>
              <a:t>Održivost- </a:t>
            </a:r>
            <a:r>
              <a:rPr lang="hr-HR" b="1" err="1">
                <a:solidFill>
                  <a:sysClr val="windowText" lastClr="000000"/>
                </a:solidFill>
                <a:latin typeface="Calibri" panose="020F0502020204030204"/>
              </a:rPr>
              <a:t>Afterlife</a:t>
            </a:r>
            <a:r>
              <a:rPr lang="hr-HR" b="1">
                <a:solidFill>
                  <a:sysClr val="windowText" lastClr="000000"/>
                </a:solidFill>
                <a:latin typeface="Calibri" panose="020F0502020204030204"/>
              </a:rPr>
              <a:t> plan</a:t>
            </a:r>
          </a:p>
        </p:txBody>
      </p:sp>
      <p:sp>
        <p:nvSpPr>
          <p:cNvPr id="4" name="TextBox 3">
            <a:extLst>
              <a:ext uri="{FF2B5EF4-FFF2-40B4-BE49-F238E27FC236}">
                <a16:creationId xmlns:a16="http://schemas.microsoft.com/office/drawing/2014/main" id="{44C73573-BCBC-3851-207D-225484988C26}"/>
              </a:ext>
            </a:extLst>
          </p:cNvPr>
          <p:cNvSpPr txBox="1"/>
          <p:nvPr/>
        </p:nvSpPr>
        <p:spPr>
          <a:xfrm>
            <a:off x="480060" y="1550276"/>
            <a:ext cx="6126479" cy="3785652"/>
          </a:xfrm>
          <a:prstGeom prst="rect">
            <a:avLst/>
          </a:prstGeom>
          <a:noFill/>
        </p:spPr>
        <p:txBody>
          <a:bodyPr wrap="square">
            <a:spAutoFit/>
          </a:bodyPr>
          <a:lstStyle/>
          <a:p>
            <a:r>
              <a:rPr lang="hr-HR" sz="2400" b="1"/>
              <a:t>Plan nakon LIFE-a</a:t>
            </a:r>
            <a:r>
              <a:rPr lang="hr-HR" sz="2400"/>
              <a:t>: detaljno opisuje specifične aktivnosti koje je potrebno nastaviti nakon završetka projekta kako bi se održali postignuti rezultati </a:t>
            </a:r>
          </a:p>
          <a:p>
            <a:endParaRPr lang="hr-HR" sz="2400"/>
          </a:p>
          <a:p>
            <a:r>
              <a:rPr lang="hr-HR" sz="2400"/>
              <a:t>Potrebno navesti:</a:t>
            </a:r>
          </a:p>
          <a:p>
            <a:pPr marL="285750" indent="-285750">
              <a:buFont typeface="Arial" panose="020B0604020202020204" pitchFamily="34" charset="0"/>
              <a:buChar char="•"/>
            </a:pPr>
            <a:r>
              <a:rPr lang="hr-HR" sz="2400"/>
              <a:t>odgovornosti,</a:t>
            </a:r>
          </a:p>
          <a:p>
            <a:pPr marL="285750" indent="-285750">
              <a:buFont typeface="Arial" panose="020B0604020202020204" pitchFamily="34" charset="0"/>
              <a:buChar char="•"/>
            </a:pPr>
            <a:r>
              <a:rPr lang="hr-HR" sz="2400"/>
              <a:t>potrebne resurse/financije</a:t>
            </a:r>
          </a:p>
          <a:p>
            <a:pPr marL="285750" indent="-285750">
              <a:buFont typeface="Arial" panose="020B0604020202020204" pitchFamily="34" charset="0"/>
              <a:buChar char="•"/>
            </a:pPr>
            <a:r>
              <a:rPr lang="hr-HR" sz="2400"/>
              <a:t>strategije za osiguranje dugoročne održivosti utjecaja projekta</a:t>
            </a:r>
          </a:p>
        </p:txBody>
      </p:sp>
      <p:sp>
        <p:nvSpPr>
          <p:cNvPr id="6" name="TextBox 5">
            <a:extLst>
              <a:ext uri="{FF2B5EF4-FFF2-40B4-BE49-F238E27FC236}">
                <a16:creationId xmlns:a16="http://schemas.microsoft.com/office/drawing/2014/main" id="{7B4FD686-25B5-2667-5488-098F9854E543}"/>
              </a:ext>
            </a:extLst>
          </p:cNvPr>
          <p:cNvSpPr txBox="1"/>
          <p:nvPr/>
        </p:nvSpPr>
        <p:spPr>
          <a:xfrm>
            <a:off x="6926579" y="1536174"/>
            <a:ext cx="5006341" cy="3785652"/>
          </a:xfrm>
          <a:prstGeom prst="rect">
            <a:avLst/>
          </a:prstGeom>
          <a:noFill/>
        </p:spPr>
        <p:txBody>
          <a:bodyPr wrap="square">
            <a:spAutoFit/>
          </a:bodyPr>
          <a:lstStyle/>
          <a:p>
            <a:r>
              <a:rPr lang="hr-HR" sz="2400" b="1"/>
              <a:t>Financije:</a:t>
            </a:r>
            <a:r>
              <a:rPr lang="hr-HR" sz="2400"/>
              <a:t> Kako će se aktivnosti financirati nakon završetka projekta?</a:t>
            </a:r>
          </a:p>
          <a:p>
            <a:endParaRPr lang="hr-HR" sz="2400"/>
          </a:p>
          <a:p>
            <a:r>
              <a:rPr lang="hr-HR" sz="2400" b="1"/>
              <a:t>Institucionalni okvir</a:t>
            </a:r>
            <a:r>
              <a:rPr lang="hr-HR" sz="2400"/>
              <a:t>: Hoće li postojeće strukture projekta omogućiti nastavak aktivnosti  nakon završetka projekta?</a:t>
            </a:r>
          </a:p>
          <a:p>
            <a:endParaRPr lang="hr-HR" sz="2400"/>
          </a:p>
          <a:p>
            <a:r>
              <a:rPr lang="hr-HR" sz="2400" b="1"/>
              <a:t>Tehnologija:</a:t>
            </a:r>
            <a:r>
              <a:rPr lang="hr-HR" sz="2400"/>
              <a:t> Hoće li tehnologija i dalje biti korištena nakon završetka projekta?</a:t>
            </a:r>
          </a:p>
        </p:txBody>
      </p:sp>
      <p:pic>
        <p:nvPicPr>
          <p:cNvPr id="7" name="Slika 6">
            <a:extLst>
              <a:ext uri="{FF2B5EF4-FFF2-40B4-BE49-F238E27FC236}">
                <a16:creationId xmlns:a16="http://schemas.microsoft.com/office/drawing/2014/main" id="{342D623F-3FCC-57F0-7F21-1B585924BB74}"/>
              </a:ext>
            </a:extLst>
          </p:cNvPr>
          <p:cNvPicPr>
            <a:picLocks noChangeAspect="1"/>
          </p:cNvPicPr>
          <p:nvPr/>
        </p:nvPicPr>
        <p:blipFill>
          <a:blip r:embed="rId3"/>
          <a:stretch>
            <a:fillRect/>
          </a:stretch>
        </p:blipFill>
        <p:spPr>
          <a:xfrm>
            <a:off x="10782489" y="0"/>
            <a:ext cx="1413321" cy="1295011"/>
          </a:xfrm>
          <a:prstGeom prst="rect">
            <a:avLst/>
          </a:prstGeom>
        </p:spPr>
      </p:pic>
    </p:spTree>
    <p:extLst>
      <p:ext uri="{BB962C8B-B14F-4D97-AF65-F5344CB8AC3E}">
        <p14:creationId xmlns:p14="http://schemas.microsoft.com/office/powerpoint/2010/main" val="58540859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E9D3D5-E478-2CB2-03E9-5A3628ED09AD}"/>
              </a:ext>
            </a:extLst>
          </p:cNvPr>
          <p:cNvSpPr>
            <a:spLocks noGrp="1"/>
          </p:cNvSpPr>
          <p:nvPr>
            <p:ph type="title"/>
          </p:nvPr>
        </p:nvSpPr>
        <p:spPr/>
        <p:txBody>
          <a:bodyPr>
            <a:normAutofit fontScale="90000"/>
          </a:bodyPr>
          <a:lstStyle/>
          <a:p>
            <a:r>
              <a:rPr lang="hr-HR" b="1" err="1">
                <a:solidFill>
                  <a:prstClr val="black">
                    <a:hueOff val="0"/>
                    <a:satOff val="0"/>
                    <a:lumOff val="0"/>
                    <a:alphaOff val="0"/>
                  </a:prstClr>
                </a:solidFill>
                <a:latin typeface="Calibri"/>
              </a:rPr>
              <a:t>Replicability</a:t>
            </a:r>
            <a:r>
              <a:rPr lang="hr-HR" b="1">
                <a:solidFill>
                  <a:prstClr val="black">
                    <a:hueOff val="0"/>
                    <a:satOff val="0"/>
                    <a:lumOff val="0"/>
                    <a:alphaOff val="0"/>
                  </a:prstClr>
                </a:solidFill>
                <a:latin typeface="Calibri"/>
              </a:rPr>
              <a:t> – ponovljivost projektnih rezultata</a:t>
            </a:r>
            <a:br>
              <a:rPr lang="hr-HR" b="1">
                <a:solidFill>
                  <a:prstClr val="black">
                    <a:hueOff val="0"/>
                    <a:satOff val="0"/>
                    <a:lumOff val="0"/>
                    <a:alphaOff val="0"/>
                  </a:prstClr>
                </a:solidFill>
                <a:latin typeface="Calibri"/>
              </a:rPr>
            </a:br>
            <a:endParaRPr lang="hr-HR"/>
          </a:p>
        </p:txBody>
      </p:sp>
      <p:sp>
        <p:nvSpPr>
          <p:cNvPr id="4" name="TextBox 3">
            <a:extLst>
              <a:ext uri="{FF2B5EF4-FFF2-40B4-BE49-F238E27FC236}">
                <a16:creationId xmlns:a16="http://schemas.microsoft.com/office/drawing/2014/main" id="{7A212723-02E2-044A-861B-2691EA0D572C}"/>
              </a:ext>
            </a:extLst>
          </p:cNvPr>
          <p:cNvSpPr txBox="1"/>
          <p:nvPr/>
        </p:nvSpPr>
        <p:spPr>
          <a:xfrm>
            <a:off x="472440" y="1044090"/>
            <a:ext cx="9380220" cy="830997"/>
          </a:xfrm>
          <a:prstGeom prst="rect">
            <a:avLst/>
          </a:prstGeom>
          <a:noFill/>
        </p:spPr>
        <p:txBody>
          <a:bodyPr wrap="square">
            <a:spAutoFit/>
          </a:bodyPr>
          <a:lstStyle/>
          <a:p>
            <a:pPr marL="285750" indent="-285750">
              <a:buFont typeface="Wingdings" panose="05000000000000000000" pitchFamily="2" charset="2"/>
              <a:buChar char="Ø"/>
            </a:pPr>
            <a:r>
              <a:rPr lang="hr-HR" sz="2400" b="1"/>
              <a:t>Projektni pristup kopirati ili prilagoditi u drugim regijama, sektorima ili kontekstima</a:t>
            </a:r>
          </a:p>
        </p:txBody>
      </p:sp>
      <p:sp>
        <p:nvSpPr>
          <p:cNvPr id="8" name="TextBox 7">
            <a:extLst>
              <a:ext uri="{FF2B5EF4-FFF2-40B4-BE49-F238E27FC236}">
                <a16:creationId xmlns:a16="http://schemas.microsoft.com/office/drawing/2014/main" id="{E485559D-17D6-8178-E03E-0FA6D71D75F8}"/>
              </a:ext>
            </a:extLst>
          </p:cNvPr>
          <p:cNvSpPr txBox="1"/>
          <p:nvPr/>
        </p:nvSpPr>
        <p:spPr>
          <a:xfrm>
            <a:off x="9262110" y="2554052"/>
            <a:ext cx="2305050" cy="646331"/>
          </a:xfrm>
          <a:prstGeom prst="rect">
            <a:avLst/>
          </a:prstGeom>
          <a:solidFill>
            <a:schemeClr val="accent6">
              <a:lumMod val="20000"/>
              <a:lumOff val="80000"/>
            </a:schemeClr>
          </a:solidFill>
          <a:ln>
            <a:solidFill>
              <a:schemeClr val="accent6"/>
            </a:solidFill>
          </a:ln>
        </p:spPr>
        <p:txBody>
          <a:bodyPr wrap="square">
            <a:spAutoFit/>
          </a:bodyPr>
          <a:lstStyle/>
          <a:p>
            <a:r>
              <a:rPr lang="hr-HR" b="1"/>
              <a:t>Cilj: „COPY + PASTE“</a:t>
            </a:r>
          </a:p>
          <a:p>
            <a:r>
              <a:rPr lang="hr-HR" b="1"/>
              <a:t>Projektnih rezultata</a:t>
            </a:r>
          </a:p>
        </p:txBody>
      </p:sp>
      <p:sp>
        <p:nvSpPr>
          <p:cNvPr id="10" name="TextBox 9">
            <a:extLst>
              <a:ext uri="{FF2B5EF4-FFF2-40B4-BE49-F238E27FC236}">
                <a16:creationId xmlns:a16="http://schemas.microsoft.com/office/drawing/2014/main" id="{D5D915AE-073E-401E-8183-1DC4A42776BD}"/>
              </a:ext>
            </a:extLst>
          </p:cNvPr>
          <p:cNvSpPr txBox="1"/>
          <p:nvPr/>
        </p:nvSpPr>
        <p:spPr>
          <a:xfrm>
            <a:off x="838200" y="2306819"/>
            <a:ext cx="8423910" cy="2926635"/>
          </a:xfrm>
          <a:prstGeom prst="rect">
            <a:avLst/>
          </a:prstGeom>
          <a:noFill/>
        </p:spPr>
        <p:txBody>
          <a:bodyPr wrap="square">
            <a:spAutoFit/>
          </a:bodyPr>
          <a:lstStyle/>
          <a:p>
            <a:pPr marL="285750" indent="-285750">
              <a:lnSpc>
                <a:spcPct val="115000"/>
              </a:lnSpc>
              <a:spcAft>
                <a:spcPts val="800"/>
              </a:spcAft>
              <a:buFont typeface="Arial" panose="020B0604020202020204" pitchFamily="34" charset="0"/>
              <a:buChar char="•"/>
            </a:pPr>
            <a:r>
              <a:rPr lang="hr-HR" sz="2400" kern="100">
                <a:effectLst/>
                <a:latin typeface="Aptos" panose="020B0004020202020204" pitchFamily="34" charset="0"/>
                <a:ea typeface="Aptos" panose="020B0004020202020204" pitchFamily="34" charset="0"/>
                <a:cs typeface="Times New Roman" panose="02020603050405020304" pitchFamily="18" charset="0"/>
              </a:rPr>
              <a:t>Izraditi upute, najbolje prakse, metodologije i naučene lekcije koje drugi mogu koristiti </a:t>
            </a:r>
          </a:p>
          <a:p>
            <a:pPr marL="285750" indent="-285750">
              <a:lnSpc>
                <a:spcPct val="115000"/>
              </a:lnSpc>
              <a:spcAft>
                <a:spcPts val="800"/>
              </a:spcAft>
              <a:buFont typeface="Arial" panose="020B0604020202020204" pitchFamily="34" charset="0"/>
              <a:buChar char="•"/>
            </a:pPr>
            <a:r>
              <a:rPr lang="hr-HR" sz="2400" kern="100">
                <a:effectLst/>
                <a:latin typeface="Aptos" panose="020B0004020202020204" pitchFamily="34" charset="0"/>
                <a:ea typeface="Aptos" panose="020B0004020202020204" pitchFamily="34" charset="0"/>
                <a:cs typeface="Times New Roman" panose="02020603050405020304" pitchFamily="18" charset="0"/>
              </a:rPr>
              <a:t>Omogućiti  lako repliciranje projekta u drugim regijama/sektorima</a:t>
            </a:r>
          </a:p>
          <a:p>
            <a:pPr marL="285750" indent="-285750">
              <a:lnSpc>
                <a:spcPct val="115000"/>
              </a:lnSpc>
              <a:spcAft>
                <a:spcPts val="800"/>
              </a:spcAft>
              <a:buFont typeface="Arial" panose="020B0604020202020204" pitchFamily="34" charset="0"/>
              <a:buChar char="•"/>
            </a:pPr>
            <a:r>
              <a:rPr lang="hr-HR" sz="2400" kern="100">
                <a:effectLst/>
                <a:latin typeface="Aptos" panose="020B0004020202020204" pitchFamily="34" charset="0"/>
                <a:ea typeface="Aptos" panose="020B0004020202020204" pitchFamily="34" charset="0"/>
                <a:cs typeface="Times New Roman" panose="02020603050405020304" pitchFamily="18" charset="0"/>
              </a:rPr>
              <a:t>Dokumentirati svoje metode kako bi i drugi mogli učiti</a:t>
            </a:r>
          </a:p>
          <a:p>
            <a:pPr marL="285750" indent="-285750">
              <a:lnSpc>
                <a:spcPct val="115000"/>
              </a:lnSpc>
              <a:spcAft>
                <a:spcPts val="800"/>
              </a:spcAft>
              <a:buFont typeface="Arial" panose="020B0604020202020204" pitchFamily="34" charset="0"/>
              <a:buChar char="•"/>
            </a:pPr>
            <a:r>
              <a:rPr lang="hr-HR" sz="2400"/>
              <a:t>Uključite dionike iz različitih regija/sektora itd.</a:t>
            </a:r>
            <a:endParaRPr lang="hr-HR" sz="2400" kern="10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12" name="Picture 11">
            <a:extLst>
              <a:ext uri="{FF2B5EF4-FFF2-40B4-BE49-F238E27FC236}">
                <a16:creationId xmlns:a16="http://schemas.microsoft.com/office/drawing/2014/main" id="{E32B6F6F-6832-8A8B-E7BA-8EEE233DA5CB}"/>
              </a:ext>
            </a:extLst>
          </p:cNvPr>
          <p:cNvPicPr>
            <a:picLocks noChangeAspect="1"/>
          </p:cNvPicPr>
          <p:nvPr/>
        </p:nvPicPr>
        <p:blipFill>
          <a:blip r:embed="rId3"/>
          <a:stretch>
            <a:fillRect/>
          </a:stretch>
        </p:blipFill>
        <p:spPr>
          <a:xfrm>
            <a:off x="9081193" y="4240530"/>
            <a:ext cx="2851204" cy="1639332"/>
          </a:xfrm>
          <a:prstGeom prst="rect">
            <a:avLst/>
          </a:prstGeom>
        </p:spPr>
      </p:pic>
    </p:spTree>
    <p:extLst>
      <p:ext uri="{BB962C8B-B14F-4D97-AF65-F5344CB8AC3E}">
        <p14:creationId xmlns:p14="http://schemas.microsoft.com/office/powerpoint/2010/main" val="119269642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B99DE-1F56-E29A-88C1-8149A7CB8030}"/>
              </a:ext>
            </a:extLst>
          </p:cNvPr>
          <p:cNvSpPr>
            <a:spLocks noGrp="1"/>
          </p:cNvSpPr>
          <p:nvPr>
            <p:ph type="title"/>
          </p:nvPr>
        </p:nvSpPr>
        <p:spPr>
          <a:xfrm>
            <a:off x="491490" y="209062"/>
            <a:ext cx="10515600" cy="1025131"/>
          </a:xfrm>
        </p:spPr>
        <p:txBody>
          <a:bodyPr/>
          <a:lstStyle/>
          <a:p>
            <a:r>
              <a:rPr lang="hr-HR" b="1" err="1">
                <a:solidFill>
                  <a:prstClr val="black">
                    <a:hueOff val="0"/>
                    <a:satOff val="0"/>
                    <a:lumOff val="0"/>
                    <a:alphaOff val="0"/>
                  </a:prstClr>
                </a:solidFill>
                <a:latin typeface="Calibri"/>
              </a:rPr>
              <a:t>Replicability</a:t>
            </a:r>
            <a:r>
              <a:rPr lang="hr-HR" b="1">
                <a:solidFill>
                  <a:prstClr val="black">
                    <a:hueOff val="0"/>
                    <a:satOff val="0"/>
                    <a:lumOff val="0"/>
                    <a:alphaOff val="0"/>
                  </a:prstClr>
                </a:solidFill>
                <a:latin typeface="Calibri"/>
              </a:rPr>
              <a:t> - primjeri</a:t>
            </a:r>
            <a:endParaRPr lang="hr-HR"/>
          </a:p>
        </p:txBody>
      </p:sp>
      <p:sp>
        <p:nvSpPr>
          <p:cNvPr id="3" name="TextBox 2">
            <a:extLst>
              <a:ext uri="{FF2B5EF4-FFF2-40B4-BE49-F238E27FC236}">
                <a16:creationId xmlns:a16="http://schemas.microsoft.com/office/drawing/2014/main" id="{78BA30E6-9375-164C-6965-3FF21901144D}"/>
              </a:ext>
            </a:extLst>
          </p:cNvPr>
          <p:cNvSpPr txBox="1"/>
          <p:nvPr/>
        </p:nvSpPr>
        <p:spPr>
          <a:xfrm>
            <a:off x="369570" y="1234193"/>
            <a:ext cx="8423910" cy="5021055"/>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hr-HR" sz="2400"/>
              <a:t>Objavljivanje </a:t>
            </a:r>
            <a:r>
              <a:rPr lang="hr-HR" sz="2400" b="1"/>
              <a:t>nacionalnih smjernica </a:t>
            </a:r>
            <a:r>
              <a:rPr lang="hr-HR" sz="2400"/>
              <a:t>za obnovu ribnjaka</a:t>
            </a:r>
            <a:r>
              <a:rPr lang="hr-HR" sz="2400">
                <a:sym typeface="Wingdings" panose="05000000000000000000" pitchFamily="2" charset="2"/>
              </a:rPr>
              <a:t> </a:t>
            </a:r>
            <a:r>
              <a:rPr lang="hr-HR" sz="2400" err="1">
                <a:sym typeface="Wingdings" panose="05000000000000000000" pitchFamily="2" charset="2"/>
              </a:rPr>
              <a:t>diseminiranje</a:t>
            </a:r>
            <a:r>
              <a:rPr lang="hr-HR" sz="2400">
                <a:sym typeface="Wingdings" panose="05000000000000000000" pitchFamily="2" charset="2"/>
              </a:rPr>
              <a:t> sektoru zaštite prirode</a:t>
            </a:r>
          </a:p>
          <a:p>
            <a:pPr marL="285750" indent="-285750">
              <a:lnSpc>
                <a:spcPct val="150000"/>
              </a:lnSpc>
              <a:buFont typeface="Arial" panose="020B0604020202020204" pitchFamily="34" charset="0"/>
              <a:buChar char="•"/>
            </a:pPr>
            <a:r>
              <a:rPr lang="hr-HR" sz="2400" b="1">
                <a:sym typeface="Wingdings" panose="05000000000000000000" pitchFamily="2" charset="2"/>
              </a:rPr>
              <a:t>distribucijama rezultata projekta </a:t>
            </a:r>
            <a:r>
              <a:rPr lang="hr-HR" sz="2400"/>
              <a:t>ustanovama za zaštitu prirode, zoološkim vrtovima</a:t>
            </a:r>
          </a:p>
          <a:p>
            <a:pPr marL="285750" indent="-285750">
              <a:lnSpc>
                <a:spcPct val="150000"/>
              </a:lnSpc>
              <a:buFont typeface="Arial" panose="020B0604020202020204" pitchFamily="34" charset="0"/>
              <a:buChar char="•"/>
            </a:pPr>
            <a:r>
              <a:rPr lang="hr-HR" sz="2400" b="1"/>
              <a:t>poslovni plan </a:t>
            </a:r>
            <a:r>
              <a:rPr lang="hr-HR" sz="2400"/>
              <a:t>za povećanje korištenje sustava slobodnog hlađenja i solarnih elektrana u sektoru </a:t>
            </a:r>
            <a:r>
              <a:rPr lang="hr-HR" sz="2400">
                <a:sym typeface="Wingdings" panose="05000000000000000000" pitchFamily="2" charset="2"/>
              </a:rPr>
              <a:t></a:t>
            </a:r>
            <a:r>
              <a:rPr lang="hr-HR" sz="2400"/>
              <a:t>distribucija relevantnim dionicima</a:t>
            </a:r>
          </a:p>
          <a:p>
            <a:pPr marL="285750" indent="-285750">
              <a:lnSpc>
                <a:spcPct val="150000"/>
              </a:lnSpc>
              <a:buFont typeface="Arial" panose="020B0604020202020204" pitchFamily="34" charset="0"/>
              <a:buChar char="•"/>
            </a:pPr>
            <a:r>
              <a:rPr lang="hr-HR" sz="2400" b="1"/>
              <a:t>prijedlog mjera </a:t>
            </a:r>
            <a:r>
              <a:rPr lang="hr-HR" sz="2400"/>
              <a:t>za smanjenje emisija stakleničkih plinova u telekomunikacijskoj industriji</a:t>
            </a:r>
          </a:p>
        </p:txBody>
      </p:sp>
      <p:pic>
        <p:nvPicPr>
          <p:cNvPr id="5" name="Picture 4">
            <a:extLst>
              <a:ext uri="{FF2B5EF4-FFF2-40B4-BE49-F238E27FC236}">
                <a16:creationId xmlns:a16="http://schemas.microsoft.com/office/drawing/2014/main" id="{0C353A4A-9D4A-05ED-2EC5-58E2D50D59AA}"/>
              </a:ext>
            </a:extLst>
          </p:cNvPr>
          <p:cNvPicPr>
            <a:picLocks noChangeAspect="1"/>
          </p:cNvPicPr>
          <p:nvPr/>
        </p:nvPicPr>
        <p:blipFill>
          <a:blip r:embed="rId3"/>
          <a:stretch>
            <a:fillRect/>
          </a:stretch>
        </p:blipFill>
        <p:spPr>
          <a:xfrm>
            <a:off x="8773600" y="3840480"/>
            <a:ext cx="3101647" cy="1783327"/>
          </a:xfrm>
          <a:prstGeom prst="rect">
            <a:avLst/>
          </a:prstGeom>
        </p:spPr>
      </p:pic>
    </p:spTree>
    <p:extLst>
      <p:ext uri="{BB962C8B-B14F-4D97-AF65-F5344CB8AC3E}">
        <p14:creationId xmlns:p14="http://schemas.microsoft.com/office/powerpoint/2010/main" val="106550207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DEAB201D-9483-E3F4-CB54-15AC68DC4086}"/>
              </a:ext>
            </a:extLst>
          </p:cNvPr>
          <p:cNvSpPr>
            <a:spLocks noGrp="1"/>
          </p:cNvSpPr>
          <p:nvPr>
            <p:ph type="title"/>
          </p:nvPr>
        </p:nvSpPr>
        <p:spPr/>
        <p:txBody>
          <a:bodyPr>
            <a:normAutofit/>
          </a:bodyPr>
          <a:lstStyle/>
          <a:p>
            <a:r>
              <a:rPr lang="en-GB" b="1" err="1">
                <a:solidFill>
                  <a:sysClr val="windowText" lastClr="000000"/>
                </a:solidFill>
                <a:latin typeface="Calibri" panose="020F0502020204030204"/>
              </a:rPr>
              <a:t>Primjeri</a:t>
            </a:r>
            <a:r>
              <a:rPr lang="en-GB" b="1">
                <a:solidFill>
                  <a:sysClr val="windowText" lastClr="000000"/>
                </a:solidFill>
                <a:latin typeface="Calibri" panose="020F0502020204030204"/>
              </a:rPr>
              <a:t>: </a:t>
            </a:r>
            <a:r>
              <a:rPr lang="hr-HR" b="1">
                <a:solidFill>
                  <a:sysClr val="windowText" lastClr="000000"/>
                </a:solidFill>
                <a:latin typeface="Calibri" panose="020F0502020204030204"/>
              </a:rPr>
              <a:t>replikabilnosti/</a:t>
            </a:r>
            <a:r>
              <a:rPr lang="hr-HR" b="1" err="1">
                <a:solidFill>
                  <a:sysClr val="windowText" lastClr="000000"/>
                </a:solidFill>
                <a:latin typeface="Calibri" panose="020F0502020204030204"/>
              </a:rPr>
              <a:t>upscaling</a:t>
            </a:r>
            <a:endParaRPr lang="en-GB" b="1">
              <a:solidFill>
                <a:sysClr val="windowText" lastClr="000000"/>
              </a:solidFill>
              <a:latin typeface="Calibri" panose="020F0502020204030204"/>
            </a:endParaRPr>
          </a:p>
        </p:txBody>
      </p:sp>
      <p:sp>
        <p:nvSpPr>
          <p:cNvPr id="4" name="TekstniOkvir 3">
            <a:extLst>
              <a:ext uri="{FF2B5EF4-FFF2-40B4-BE49-F238E27FC236}">
                <a16:creationId xmlns:a16="http://schemas.microsoft.com/office/drawing/2014/main" id="{C719A02B-F0DF-F9C2-F02E-0EC06FA93FD1}"/>
              </a:ext>
            </a:extLst>
          </p:cNvPr>
          <p:cNvSpPr txBox="1"/>
          <p:nvPr/>
        </p:nvSpPr>
        <p:spPr>
          <a:xfrm>
            <a:off x="400792" y="1977195"/>
            <a:ext cx="5614114" cy="3070071"/>
          </a:xfrm>
          <a:prstGeom prst="rect">
            <a:avLst/>
          </a:prstGeom>
          <a:noFill/>
        </p:spPr>
        <p:txBody>
          <a:bodyPr wrap="square">
            <a:spAutoFit/>
          </a:bodyPr>
          <a:lstStyle/>
          <a:p>
            <a:pPr marL="342900" lvl="0" indent="-342900">
              <a:spcAft>
                <a:spcPts val="2720"/>
              </a:spcAft>
              <a:buFont typeface="Arial" panose="020B0604020202020204" pitchFamily="34" charset="0"/>
              <a:buChar char="•"/>
              <a:tabLst>
                <a:tab pos="457200" algn="l"/>
              </a:tabLst>
            </a:pPr>
            <a:r>
              <a:rPr lang="hr-HR" sz="1800" b="1">
                <a:effectLst/>
                <a:latin typeface="Arial" panose="020B0604020202020204" pitchFamily="34" charset="0"/>
                <a:ea typeface="Calibri" panose="020F0502020204030204" pitchFamily="34" charset="0"/>
                <a:cs typeface="Times New Roman" panose="02020603050405020304" pitchFamily="18" charset="0"/>
              </a:rPr>
              <a:t>Replikabilna strategija </a:t>
            </a:r>
            <a:r>
              <a:rPr lang="hr-HR" sz="1800">
                <a:effectLst/>
                <a:latin typeface="Arial" panose="020B0604020202020204" pitchFamily="34" charset="0"/>
                <a:ea typeface="Calibri" panose="020F0502020204030204" pitchFamily="34" charset="0"/>
                <a:cs typeface="Times New Roman" panose="02020603050405020304" pitchFamily="18" charset="0"/>
              </a:rPr>
              <a:t>za oporabu plastičnog otpada u drugim državama EU</a:t>
            </a:r>
            <a:endParaRPr lang="hr-HR" sz="1200">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spcAft>
                <a:spcPts val="2720"/>
              </a:spcAft>
              <a:buFont typeface="Arial" panose="020B0604020202020204" pitchFamily="34" charset="0"/>
              <a:buChar char="•"/>
              <a:tabLst>
                <a:tab pos="457200" algn="l"/>
              </a:tabLst>
            </a:pPr>
            <a:r>
              <a:rPr lang="en-GB" sz="1800" b="1">
                <a:effectLst/>
                <a:latin typeface="Arial" panose="020B0604020202020204" pitchFamily="34" charset="0"/>
                <a:ea typeface="Calibri" panose="020F0502020204030204" pitchFamily="34" charset="0"/>
                <a:cs typeface="Times New Roman" panose="02020603050405020304" pitchFamily="18" charset="0"/>
              </a:rPr>
              <a:t>Prijenos </a:t>
            </a:r>
            <a:r>
              <a:rPr lang="en-GB" sz="1800" b="1" err="1">
                <a:effectLst/>
                <a:latin typeface="Arial" panose="020B0604020202020204" pitchFamily="34" charset="0"/>
                <a:ea typeface="Calibri" panose="020F0502020204030204" pitchFamily="34" charset="0"/>
                <a:cs typeface="Times New Roman" panose="02020603050405020304" pitchFamily="18" charset="0"/>
              </a:rPr>
              <a:t>i</a:t>
            </a:r>
            <a:r>
              <a:rPr lang="en-GB" sz="1800" b="1">
                <a:effectLst/>
                <a:latin typeface="Arial" panose="020B0604020202020204" pitchFamily="34" charset="0"/>
                <a:ea typeface="Calibri" panose="020F0502020204030204" pitchFamily="34" charset="0"/>
                <a:cs typeface="Times New Roman" panose="02020603050405020304" pitchFamily="18" charset="0"/>
              </a:rPr>
              <a:t> </a:t>
            </a:r>
            <a:r>
              <a:rPr lang="en-GB" sz="1800" b="1" err="1">
                <a:effectLst/>
                <a:latin typeface="Arial" panose="020B0604020202020204" pitchFamily="34" charset="0"/>
                <a:ea typeface="Calibri" panose="020F0502020204030204" pitchFamily="34" charset="0"/>
                <a:cs typeface="Times New Roman" panose="02020603050405020304" pitchFamily="18" charset="0"/>
              </a:rPr>
              <a:t>ponovljivosti</a:t>
            </a:r>
            <a:r>
              <a:rPr lang="en-GB" sz="1800" b="1">
                <a:effectLst/>
                <a:latin typeface="Arial" panose="020B0604020202020204" pitchFamily="34" charset="0"/>
                <a:ea typeface="Calibri" panose="020F0502020204030204" pitchFamily="34" charset="0"/>
                <a:cs typeface="Times New Roman" panose="02020603050405020304" pitchFamily="18" charset="0"/>
              </a:rPr>
              <a:t> </a:t>
            </a:r>
            <a:r>
              <a:rPr lang="en-GB" sz="1800">
                <a:effectLst/>
                <a:latin typeface="Arial" panose="020B0604020202020204" pitchFamily="34" charset="0"/>
                <a:ea typeface="Calibri" panose="020F0502020204030204" pitchFamily="34" charset="0"/>
                <a:cs typeface="Times New Roman" panose="02020603050405020304" pitchFamily="18" charset="0"/>
              </a:rPr>
              <a:t>u </a:t>
            </a:r>
            <a:r>
              <a:rPr lang="en-GB" sz="1800" err="1">
                <a:effectLst/>
                <a:latin typeface="Arial" panose="020B0604020202020204" pitchFamily="34" charset="0"/>
                <a:ea typeface="Calibri" panose="020F0502020204030204" pitchFamily="34" charset="0"/>
                <a:cs typeface="Times New Roman" panose="02020603050405020304" pitchFamily="18" charset="0"/>
              </a:rPr>
              <a:t>drugom</a:t>
            </a:r>
            <a:r>
              <a:rPr lang="en-GB" sz="1800">
                <a:effectLst/>
                <a:latin typeface="Arial" panose="020B0604020202020204" pitchFamily="34" charset="0"/>
                <a:ea typeface="Calibri" panose="020F0502020204030204" pitchFamily="34" charset="0"/>
                <a:cs typeface="Times New Roman" panose="02020603050405020304" pitchFamily="18" charset="0"/>
              </a:rPr>
              <a:t> </a:t>
            </a:r>
            <a:r>
              <a:rPr lang="en-GB" sz="1800" err="1">
                <a:effectLst/>
                <a:latin typeface="Arial" panose="020B0604020202020204" pitchFamily="34" charset="0"/>
                <a:ea typeface="Calibri" panose="020F0502020204030204" pitchFamily="34" charset="0"/>
                <a:cs typeface="Times New Roman" panose="02020603050405020304" pitchFamily="18" charset="0"/>
              </a:rPr>
              <a:t>subjektu</a:t>
            </a:r>
            <a:r>
              <a:rPr lang="en-GB" sz="1800">
                <a:effectLst/>
                <a:latin typeface="Arial" panose="020B0604020202020204" pitchFamily="34" charset="0"/>
                <a:ea typeface="Calibri" panose="020F0502020204030204" pitchFamily="34" charset="0"/>
                <a:cs typeface="Times New Roman" panose="02020603050405020304" pitchFamily="18" charset="0"/>
              </a:rPr>
              <a:t> u </a:t>
            </a:r>
            <a:r>
              <a:rPr lang="en-GB" sz="1800" err="1">
                <a:effectLst/>
                <a:latin typeface="Arial" panose="020B0604020202020204" pitchFamily="34" charset="0"/>
                <a:ea typeface="Calibri" panose="020F0502020204030204" pitchFamily="34" charset="0"/>
                <a:cs typeface="Times New Roman" panose="02020603050405020304" pitchFamily="18" charset="0"/>
              </a:rPr>
              <a:t>drugoj</a:t>
            </a:r>
            <a:r>
              <a:rPr lang="en-GB" sz="1800">
                <a:effectLst/>
                <a:latin typeface="Arial" panose="020B0604020202020204" pitchFamily="34" charset="0"/>
                <a:ea typeface="Calibri" panose="020F0502020204030204" pitchFamily="34" charset="0"/>
                <a:cs typeface="Times New Roman" panose="02020603050405020304" pitchFamily="18" charset="0"/>
              </a:rPr>
              <a:t> </a:t>
            </a:r>
            <a:r>
              <a:rPr lang="en-GB" sz="1800" err="1">
                <a:effectLst/>
                <a:latin typeface="Arial" panose="020B0604020202020204" pitchFamily="34" charset="0"/>
                <a:ea typeface="Calibri" panose="020F0502020204030204" pitchFamily="34" charset="0"/>
                <a:cs typeface="Times New Roman" panose="02020603050405020304" pitchFamily="18" charset="0"/>
              </a:rPr>
              <a:t>državi</a:t>
            </a:r>
            <a:r>
              <a:rPr lang="en-GB" sz="1800">
                <a:effectLst/>
                <a:latin typeface="Arial" panose="020B0604020202020204" pitchFamily="34" charset="0"/>
                <a:ea typeface="Calibri" panose="020F0502020204030204" pitchFamily="34" charset="0"/>
                <a:cs typeface="Times New Roman" panose="02020603050405020304" pitchFamily="18" charset="0"/>
              </a:rPr>
              <a:t> </a:t>
            </a:r>
            <a:endParaRPr lang="hr-HR" sz="1200">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spcAft>
                <a:spcPts val="2720"/>
              </a:spcAft>
              <a:buFont typeface="Arial" panose="020B0604020202020204" pitchFamily="34" charset="0"/>
              <a:buChar char="•"/>
              <a:tabLst>
                <a:tab pos="457200" algn="l"/>
              </a:tabLst>
            </a:pPr>
            <a:r>
              <a:rPr lang="hr-HR" sz="1800" b="1">
                <a:effectLst/>
                <a:latin typeface="Arial" panose="020B0604020202020204" pitchFamily="34" charset="0"/>
                <a:ea typeface="Calibri" panose="020F0502020204030204" pitchFamily="34" charset="0"/>
                <a:cs typeface="Times New Roman" panose="02020603050405020304" pitchFamily="18" charset="0"/>
              </a:rPr>
              <a:t>Smjernice</a:t>
            </a:r>
            <a:r>
              <a:rPr lang="hr-HR" sz="1800">
                <a:effectLst/>
                <a:latin typeface="Arial" panose="020B0604020202020204" pitchFamily="34" charset="0"/>
                <a:ea typeface="Calibri" panose="020F0502020204030204" pitchFamily="34" charset="0"/>
                <a:cs typeface="Times New Roman" panose="02020603050405020304" pitchFamily="18" charset="0"/>
              </a:rPr>
              <a:t> koje pokazuju što ste učinili i kako drugi mogu replicirati projekt (</a:t>
            </a:r>
            <a:r>
              <a:rPr lang="en-US" sz="1800">
                <a:effectLst/>
                <a:latin typeface="Arial" panose="020B0604020202020204" pitchFamily="34" charset="0"/>
                <a:ea typeface="Calibri" panose="020F0502020204030204" pitchFamily="34" charset="0"/>
                <a:cs typeface="Times New Roman" panose="02020603050405020304" pitchFamily="18" charset="0"/>
              </a:rPr>
              <a:t>Step by step</a:t>
            </a:r>
            <a:r>
              <a:rPr lang="hr-HR" sz="1800">
                <a:effectLst/>
                <a:latin typeface="Arial" panose="020B0604020202020204" pitchFamily="34" charset="0"/>
                <a:ea typeface="Calibri" panose="020F0502020204030204" pitchFamily="34" charset="0"/>
                <a:cs typeface="Times New Roman" panose="02020603050405020304" pitchFamily="18" charset="0"/>
              </a:rPr>
              <a:t>) </a:t>
            </a:r>
            <a:endParaRPr lang="hr-HR" sz="1200">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spcAft>
                <a:spcPts val="2720"/>
              </a:spcAft>
              <a:buFont typeface="Arial" panose="020B0604020202020204" pitchFamily="34" charset="0"/>
              <a:buChar char="•"/>
              <a:tabLst>
                <a:tab pos="457200" algn="l"/>
              </a:tabLst>
            </a:pPr>
            <a:r>
              <a:rPr lang="hr-HR" sz="1800" b="1">
                <a:effectLst/>
                <a:latin typeface="Arial" panose="020B0604020202020204" pitchFamily="34" charset="0"/>
                <a:ea typeface="Calibri" panose="020F0502020204030204" pitchFamily="34" charset="0"/>
                <a:cs typeface="Times New Roman" panose="02020603050405020304" pitchFamily="18" charset="0"/>
              </a:rPr>
              <a:t>Studija izvedivosti </a:t>
            </a:r>
            <a:r>
              <a:rPr lang="hr-HR" sz="1800">
                <a:effectLst/>
                <a:latin typeface="Arial" panose="020B0604020202020204" pitchFamily="34" charset="0"/>
                <a:ea typeface="Calibri" panose="020F0502020204030204" pitchFamily="34" charset="0"/>
                <a:cs typeface="Times New Roman" panose="02020603050405020304" pitchFamily="18" charset="0"/>
              </a:rPr>
              <a:t>za različite krajnje korisnike</a:t>
            </a:r>
            <a:endParaRPr lang="hr-HR" sz="120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5" name="TekstniOkvir 4">
            <a:extLst>
              <a:ext uri="{FF2B5EF4-FFF2-40B4-BE49-F238E27FC236}">
                <a16:creationId xmlns:a16="http://schemas.microsoft.com/office/drawing/2014/main" id="{D01DB956-E138-0743-AA62-9196FC48C52A}"/>
              </a:ext>
            </a:extLst>
          </p:cNvPr>
          <p:cNvSpPr txBox="1"/>
          <p:nvPr/>
        </p:nvSpPr>
        <p:spPr>
          <a:xfrm>
            <a:off x="6096000" y="1876301"/>
            <a:ext cx="5423065" cy="2534027"/>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a:latin typeface="Arial" panose="020B0604020202020204" pitchFamily="34" charset="0"/>
                <a:cs typeface="Times New Roman" panose="02020603050405020304" pitchFamily="18" charset="0"/>
              </a:rPr>
              <a:t>D</a:t>
            </a:r>
            <a:r>
              <a:rPr lang="hr-HR">
                <a:latin typeface="Arial" panose="020B0604020202020204" pitchFamily="34" charset="0"/>
                <a:cs typeface="Times New Roman" panose="02020603050405020304" pitchFamily="18" charset="0"/>
              </a:rPr>
              <a:t>okumen</a:t>
            </a:r>
            <a:r>
              <a:rPr lang="en-GB">
                <a:latin typeface="Arial" panose="020B0604020202020204" pitchFamily="34" charset="0"/>
                <a:cs typeface="Times New Roman" panose="02020603050405020304" pitchFamily="18" charset="0"/>
              </a:rPr>
              <a:t>t</a:t>
            </a:r>
            <a:r>
              <a:rPr lang="hr-HR">
                <a:latin typeface="Arial" panose="020B0604020202020204" pitchFamily="34" charset="0"/>
                <a:cs typeface="Times New Roman" panose="02020603050405020304" pitchFamily="18" charset="0"/>
              </a:rPr>
              <a:t> o najboljoj praksi u EU zemljama</a:t>
            </a:r>
          </a:p>
          <a:p>
            <a:pPr marL="285750" indent="-285750">
              <a:lnSpc>
                <a:spcPct val="150000"/>
              </a:lnSpc>
              <a:buFont typeface="Arial" panose="020B0604020202020204" pitchFamily="34" charset="0"/>
              <a:buChar char="•"/>
            </a:pPr>
            <a:r>
              <a:rPr lang="hr-HR">
                <a:latin typeface="Arial" panose="020B0604020202020204" pitchFamily="34" charset="0"/>
                <a:cs typeface="Times New Roman" panose="02020603050405020304" pitchFamily="18" charset="0"/>
              </a:rPr>
              <a:t>Definiranje </a:t>
            </a:r>
            <a:r>
              <a:rPr lang="hr-HR" b="1">
                <a:latin typeface="Arial" panose="020B0604020202020204" pitchFamily="34" charset="0"/>
                <a:cs typeface="Times New Roman" panose="02020603050405020304" pitchFamily="18" charset="0"/>
              </a:rPr>
              <a:t>zajedničke strategije </a:t>
            </a:r>
            <a:r>
              <a:rPr lang="hr-HR">
                <a:latin typeface="Arial" panose="020B0604020202020204" pitchFamily="34" charset="0"/>
                <a:cs typeface="Times New Roman" panose="02020603050405020304" pitchFamily="18" charset="0"/>
              </a:rPr>
              <a:t>za neko šire područje</a:t>
            </a:r>
          </a:p>
          <a:p>
            <a:pPr marL="285750" indent="-285750">
              <a:lnSpc>
                <a:spcPct val="150000"/>
              </a:lnSpc>
              <a:buFont typeface="Arial" panose="020B0604020202020204" pitchFamily="34" charset="0"/>
              <a:buChar char="•"/>
            </a:pPr>
            <a:r>
              <a:rPr lang="en-US">
                <a:latin typeface="Arial" panose="020B0604020202020204" pitchFamily="34" charset="0"/>
                <a:cs typeface="Times New Roman" panose="02020603050405020304" pitchFamily="18" charset="0"/>
              </a:rPr>
              <a:t>D</a:t>
            </a:r>
            <a:r>
              <a:rPr lang="hr-HR">
                <a:latin typeface="Arial" panose="020B0604020202020204" pitchFamily="34" charset="0"/>
                <a:cs typeface="Times New Roman" panose="02020603050405020304" pitchFamily="18" charset="0"/>
              </a:rPr>
              <a:t>okument čiji je cilj </a:t>
            </a:r>
            <a:r>
              <a:rPr lang="hr-HR" b="1">
                <a:latin typeface="Arial" panose="020B0604020202020204" pitchFamily="34" charset="0"/>
                <a:cs typeface="Times New Roman" panose="02020603050405020304" pitchFamily="18" charset="0"/>
              </a:rPr>
              <a:t>utjecaj na zakonodavstvo </a:t>
            </a:r>
          </a:p>
          <a:p>
            <a:pPr marL="285750" indent="-285750">
              <a:lnSpc>
                <a:spcPct val="150000"/>
              </a:lnSpc>
              <a:buFont typeface="Arial" panose="020B0604020202020204" pitchFamily="34" charset="0"/>
              <a:buChar char="•"/>
            </a:pPr>
            <a:r>
              <a:rPr lang="en-GB">
                <a:latin typeface="Arial" panose="020B0604020202020204" pitchFamily="34" charset="0"/>
                <a:cs typeface="Times New Roman" panose="02020603050405020304" pitchFamily="18" charset="0"/>
              </a:rPr>
              <a:t>S</a:t>
            </a:r>
            <a:r>
              <a:rPr lang="hr-HR">
                <a:latin typeface="Arial" panose="020B0604020202020204" pitchFamily="34" charset="0"/>
                <a:cs typeface="Times New Roman" panose="02020603050405020304" pitchFamily="18" charset="0"/>
              </a:rPr>
              <a:t>tudija izvedivosti i nacrt poslovnog plana za korištenje zelenog otpada</a:t>
            </a:r>
          </a:p>
        </p:txBody>
      </p:sp>
    </p:spTree>
    <p:extLst>
      <p:ext uri="{BB962C8B-B14F-4D97-AF65-F5344CB8AC3E}">
        <p14:creationId xmlns:p14="http://schemas.microsoft.com/office/powerpoint/2010/main" val="271744054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657259-740F-4772-5A13-66DF5B84EEEC}"/>
              </a:ext>
            </a:extLst>
          </p:cNvPr>
          <p:cNvSpPr>
            <a:spLocks noGrp="1"/>
          </p:cNvSpPr>
          <p:nvPr>
            <p:ph type="title"/>
          </p:nvPr>
        </p:nvSpPr>
        <p:spPr/>
        <p:txBody>
          <a:bodyPr>
            <a:normAutofit fontScale="90000"/>
          </a:bodyPr>
          <a:lstStyle/>
          <a:p>
            <a:r>
              <a:rPr lang="en-US" b="1" err="1">
                <a:solidFill>
                  <a:sysClr val="windowText" lastClr="000000"/>
                </a:solidFill>
                <a:latin typeface="Calibri" panose="020F0502020204030204"/>
              </a:rPr>
              <a:t>Učinak</a:t>
            </a:r>
            <a:r>
              <a:rPr lang="en-US" b="1">
                <a:solidFill>
                  <a:sysClr val="windowText" lastClr="000000"/>
                </a:solidFill>
                <a:latin typeface="Calibri" panose="020F0502020204030204"/>
              </a:rPr>
              <a:t>:</a:t>
            </a:r>
            <a:r>
              <a:rPr lang="en-US" sz="4900" b="1">
                <a:solidFill>
                  <a:sysClr val="windowText" lastClr="000000"/>
                </a:solidFill>
                <a:latin typeface="Calibri" panose="020F0502020204030204"/>
              </a:rPr>
              <a:t> </a:t>
            </a:r>
            <a:r>
              <a:rPr lang="hr-HR" b="1">
                <a:solidFill>
                  <a:sysClr val="windowText" lastClr="000000"/>
                </a:solidFill>
                <a:latin typeface="Calibri" panose="020F0502020204030204"/>
              </a:rPr>
              <a:t>iskorištavanje projektnih rezultat</a:t>
            </a:r>
            <a:r>
              <a:rPr lang="en-GB" b="1">
                <a:solidFill>
                  <a:sysClr val="windowText" lastClr="000000"/>
                </a:solidFill>
                <a:latin typeface="Calibri" panose="020F0502020204030204"/>
              </a:rPr>
              <a:t>a (exploitation)</a:t>
            </a:r>
            <a:endParaRPr lang="hr-HR"/>
          </a:p>
        </p:txBody>
      </p:sp>
      <p:pic>
        <p:nvPicPr>
          <p:cNvPr id="4" name="Slika 5">
            <a:extLst>
              <a:ext uri="{FF2B5EF4-FFF2-40B4-BE49-F238E27FC236}">
                <a16:creationId xmlns:a16="http://schemas.microsoft.com/office/drawing/2014/main" id="{8FE08E90-254C-5D89-1EA5-10C9552E63AF}"/>
              </a:ext>
            </a:extLst>
          </p:cNvPr>
          <p:cNvPicPr>
            <a:picLocks noChangeAspect="1"/>
          </p:cNvPicPr>
          <p:nvPr/>
        </p:nvPicPr>
        <p:blipFill>
          <a:blip r:embed="rId3"/>
          <a:stretch>
            <a:fillRect/>
          </a:stretch>
        </p:blipFill>
        <p:spPr>
          <a:xfrm>
            <a:off x="8766811" y="1127366"/>
            <a:ext cx="2282190" cy="1771826"/>
          </a:xfrm>
          <a:prstGeom prst="rect">
            <a:avLst/>
          </a:prstGeom>
        </p:spPr>
      </p:pic>
      <p:sp>
        <p:nvSpPr>
          <p:cNvPr id="6" name="TextBox 5">
            <a:extLst>
              <a:ext uri="{FF2B5EF4-FFF2-40B4-BE49-F238E27FC236}">
                <a16:creationId xmlns:a16="http://schemas.microsoft.com/office/drawing/2014/main" id="{24B91D6B-1BD2-E9EE-4F22-00EE1E5D8A99}"/>
              </a:ext>
            </a:extLst>
          </p:cNvPr>
          <p:cNvSpPr txBox="1"/>
          <p:nvPr/>
        </p:nvSpPr>
        <p:spPr>
          <a:xfrm>
            <a:off x="525780" y="1570646"/>
            <a:ext cx="6343649" cy="4412170"/>
          </a:xfrm>
          <a:prstGeom prst="rect">
            <a:avLst/>
          </a:prstGeom>
          <a:noFill/>
        </p:spPr>
        <p:txBody>
          <a:bodyPr wrap="square">
            <a:spAutoFit/>
          </a:bodyPr>
          <a:lstStyle/>
          <a:p>
            <a:pPr marL="285750" indent="-285750">
              <a:lnSpc>
                <a:spcPct val="115000"/>
              </a:lnSpc>
              <a:spcAft>
                <a:spcPts val="800"/>
              </a:spcAft>
              <a:buFont typeface="Wingdings" panose="05000000000000000000" pitchFamily="2" charset="2"/>
              <a:buChar char="è"/>
            </a:pPr>
            <a:r>
              <a:rPr lang="hr-HR" b="1" kern="100">
                <a:latin typeface="Calibri" panose="020F0502020204030204" pitchFamily="34" charset="0"/>
                <a:ea typeface="Calibri" panose="020F0502020204030204" pitchFamily="34" charset="0"/>
                <a:cs typeface="Times New Roman" panose="02020603050405020304" pitchFamily="18" charset="0"/>
              </a:rPr>
              <a:t>Iskorištavanje je usmjereno na stvarnu upotrebu rezultata</a:t>
            </a:r>
            <a:r>
              <a:rPr lang="en-GB" b="1" kern="100">
                <a:latin typeface="Calibri" panose="020F0502020204030204" pitchFamily="34" charset="0"/>
                <a:ea typeface="Calibri" panose="020F0502020204030204" pitchFamily="34" charset="0"/>
                <a:cs typeface="Times New Roman" panose="02020603050405020304" pitchFamily="18" charset="0"/>
              </a:rPr>
              <a:t> </a:t>
            </a:r>
            <a:r>
              <a:rPr lang="en-GB" b="1" kern="100" err="1">
                <a:latin typeface="Calibri" panose="020F0502020204030204" pitchFamily="34" charset="0"/>
                <a:ea typeface="Calibri" panose="020F0502020204030204" pitchFamily="34" charset="0"/>
                <a:cs typeface="Times New Roman" panose="02020603050405020304" pitchFamily="18" charset="0"/>
              </a:rPr>
              <a:t>projekta</a:t>
            </a:r>
            <a:endParaRPr lang="hr-HR" b="1" kern="100">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15000"/>
              </a:lnSpc>
              <a:spcAft>
                <a:spcPts val="800"/>
              </a:spcAft>
              <a:buFont typeface="Wingdings" panose="05000000000000000000" pitchFamily="2" charset="2"/>
              <a:buChar char="è"/>
            </a:pPr>
            <a:r>
              <a:rPr lang="hr-HR" b="1" kern="100">
                <a:latin typeface="Aptos" panose="020B0004020202020204" pitchFamily="34" charset="0"/>
                <a:ea typeface="Aptos" panose="020B0004020202020204" pitchFamily="34" charset="0"/>
                <a:cs typeface="Times New Roman" panose="02020603050405020304" pitchFamily="18" charset="0"/>
              </a:rPr>
              <a:t>Aktivan pristup širem prihvaćanju rezultata</a:t>
            </a:r>
          </a:p>
          <a:p>
            <a:pPr marL="285750" indent="-285750">
              <a:lnSpc>
                <a:spcPct val="115000"/>
              </a:lnSpc>
              <a:spcAft>
                <a:spcPts val="800"/>
              </a:spcAft>
              <a:buFont typeface="Wingdings" panose="05000000000000000000" pitchFamily="2" charset="2"/>
              <a:buChar char="Ø"/>
            </a:pPr>
            <a:r>
              <a:rPr lang="hr-HR" sz="1800" kern="100" err="1">
                <a:effectLst/>
                <a:latin typeface="Aptos" panose="020B0004020202020204" pitchFamily="34" charset="0"/>
                <a:ea typeface="Aptos" panose="020B0004020202020204" pitchFamily="34" charset="0"/>
                <a:cs typeface="Times New Roman" panose="02020603050405020304" pitchFamily="18" charset="0"/>
              </a:rPr>
              <a:t>Povečanje</a:t>
            </a:r>
            <a:r>
              <a:rPr lang="hr-HR" sz="1800" kern="100">
                <a:effectLst/>
                <a:latin typeface="Aptos" panose="020B0004020202020204" pitchFamily="34" charset="0"/>
                <a:ea typeface="Aptos" panose="020B0004020202020204" pitchFamily="34" charset="0"/>
                <a:cs typeface="Times New Roman" panose="02020603050405020304" pitchFamily="18" charset="0"/>
              </a:rPr>
              <a:t> korištenje rezultata, proizvoda ili tehnologija projekta.</a:t>
            </a:r>
          </a:p>
          <a:p>
            <a:pPr marL="285750" indent="-285750">
              <a:lnSpc>
                <a:spcPct val="115000"/>
              </a:lnSpc>
              <a:spcAft>
                <a:spcPts val="800"/>
              </a:spcAft>
              <a:buFont typeface="Wingdings" panose="05000000000000000000" pitchFamily="2" charset="2"/>
              <a:buChar char="Ø"/>
            </a:pPr>
            <a:r>
              <a:rPr lang="hr-HR" sz="1800" kern="100">
                <a:effectLst/>
                <a:latin typeface="Aptos" panose="020B0004020202020204" pitchFamily="34" charset="0"/>
                <a:ea typeface="Aptos" panose="020B0004020202020204" pitchFamily="34" charset="0"/>
                <a:cs typeface="Times New Roman" panose="02020603050405020304" pitchFamily="18" charset="0"/>
              </a:rPr>
              <a:t> Povećanje opsega učinka (Up-</a:t>
            </a:r>
            <a:r>
              <a:rPr lang="hr-HR" sz="1800" kern="100" err="1">
                <a:effectLst/>
                <a:latin typeface="Aptos" panose="020B0004020202020204" pitchFamily="34" charset="0"/>
                <a:ea typeface="Aptos" panose="020B0004020202020204" pitchFamily="34" charset="0"/>
                <a:cs typeface="Times New Roman" panose="02020603050405020304" pitchFamily="18" charset="0"/>
              </a:rPr>
              <a:t>scaling</a:t>
            </a:r>
            <a:r>
              <a:rPr lang="hr-HR" sz="1800" kern="100">
                <a:effectLst/>
                <a:latin typeface="Aptos" panose="020B0004020202020204" pitchFamily="34" charset="0"/>
                <a:ea typeface="Aptos" panose="020B0004020202020204" pitchFamily="34" charset="0"/>
                <a:cs typeface="Times New Roman" panose="02020603050405020304" pitchFamily="18" charset="0"/>
              </a:rPr>
              <a:t>), komercijalizaciju ili integraciju rezultata u politike.</a:t>
            </a:r>
          </a:p>
          <a:p>
            <a:pPr marL="285750" indent="-285750">
              <a:lnSpc>
                <a:spcPct val="115000"/>
              </a:lnSpc>
              <a:spcAft>
                <a:spcPts val="800"/>
              </a:spcAft>
              <a:buFont typeface="Arial" panose="020B0604020202020204" pitchFamily="34" charset="0"/>
              <a:buChar char="•"/>
            </a:pPr>
            <a:r>
              <a:rPr lang="hr-HR" sz="1800" kern="100">
                <a:effectLst/>
                <a:latin typeface="Aptos" panose="020B0004020202020204" pitchFamily="34" charset="0"/>
                <a:ea typeface="Aptos" panose="020B0004020202020204" pitchFamily="34" charset="0"/>
                <a:cs typeface="Times New Roman" panose="02020603050405020304" pitchFamily="18" charset="0"/>
              </a:rPr>
              <a:t> Identificirati i angažirati </a:t>
            </a:r>
            <a:r>
              <a:rPr lang="hr-HR" sz="1800" b="1" kern="100">
                <a:effectLst/>
                <a:latin typeface="Aptos" panose="020B0004020202020204" pitchFamily="34" charset="0"/>
                <a:ea typeface="Aptos" panose="020B0004020202020204" pitchFamily="34" charset="0"/>
                <a:cs typeface="Times New Roman" panose="02020603050405020304" pitchFamily="18" charset="0"/>
              </a:rPr>
              <a:t>potencijalne korisnike </a:t>
            </a:r>
            <a:r>
              <a:rPr lang="hr-HR" sz="1800" kern="100">
                <a:effectLst/>
                <a:latin typeface="Aptos" panose="020B0004020202020204" pitchFamily="34" charset="0"/>
                <a:ea typeface="Aptos" panose="020B0004020202020204" pitchFamily="34" charset="0"/>
                <a:cs typeface="Times New Roman" panose="02020603050405020304" pitchFamily="18" charset="0"/>
              </a:rPr>
              <a:t>rezultata projekta </a:t>
            </a:r>
          </a:p>
          <a:p>
            <a:pPr marL="342900" lvl="0" indent="-342900">
              <a:lnSpc>
                <a:spcPct val="115000"/>
              </a:lnSpc>
              <a:buFont typeface="Symbol" panose="05050102010706020507" pitchFamily="18" charset="2"/>
              <a:buChar char=""/>
            </a:pPr>
            <a:r>
              <a:rPr lang="hr-HR" sz="1800" kern="100">
                <a:effectLst/>
                <a:latin typeface="Aptos" panose="020B0004020202020204" pitchFamily="34" charset="0"/>
                <a:ea typeface="Aptos" panose="020B0004020202020204" pitchFamily="34" charset="0"/>
                <a:cs typeface="Times New Roman" panose="02020603050405020304" pitchFamily="18" charset="0"/>
              </a:rPr>
              <a:t>Osigurati dostupnost i upotrebljivost rezultata</a:t>
            </a:r>
          </a:p>
          <a:p>
            <a:pPr marL="342900" lvl="0" indent="-342900">
              <a:lnSpc>
                <a:spcPct val="115000"/>
              </a:lnSpc>
              <a:spcAft>
                <a:spcPts val="800"/>
              </a:spcAft>
              <a:buFont typeface="Symbol" panose="05050102010706020507" pitchFamily="18" charset="2"/>
              <a:buChar char=""/>
            </a:pPr>
            <a:r>
              <a:rPr lang="hr-HR" sz="1800" kern="100">
                <a:effectLst/>
                <a:latin typeface="Aptos" panose="020B0004020202020204" pitchFamily="34" charset="0"/>
                <a:ea typeface="Aptos" panose="020B0004020202020204" pitchFamily="34" charset="0"/>
                <a:cs typeface="Times New Roman" panose="02020603050405020304" pitchFamily="18" charset="0"/>
              </a:rPr>
              <a:t>izraditi plan za daljnji razvoj ili komercijalizaciju (npr. poslovni plan)</a:t>
            </a:r>
          </a:p>
        </p:txBody>
      </p:sp>
      <p:sp>
        <p:nvSpPr>
          <p:cNvPr id="8" name="TextBox 7">
            <a:extLst>
              <a:ext uri="{FF2B5EF4-FFF2-40B4-BE49-F238E27FC236}">
                <a16:creationId xmlns:a16="http://schemas.microsoft.com/office/drawing/2014/main" id="{A3320D4A-5F5B-872C-5C45-5A79998B5463}"/>
              </a:ext>
            </a:extLst>
          </p:cNvPr>
          <p:cNvSpPr txBox="1"/>
          <p:nvPr/>
        </p:nvSpPr>
        <p:spPr>
          <a:xfrm>
            <a:off x="6497053" y="3429000"/>
            <a:ext cx="5694947" cy="2192908"/>
          </a:xfrm>
          <a:prstGeom prst="rect">
            <a:avLst/>
          </a:prstGeom>
          <a:noFill/>
        </p:spPr>
        <p:txBody>
          <a:bodyPr wrap="square">
            <a:spAutoFit/>
          </a:bodyPr>
          <a:lstStyle/>
          <a:p>
            <a:pPr marL="1200150" indent="-285750">
              <a:lnSpc>
                <a:spcPct val="107000"/>
              </a:lnSpc>
              <a:spcAft>
                <a:spcPts val="800"/>
              </a:spcAft>
              <a:buFont typeface="Wingdings" panose="05000000000000000000" pitchFamily="2" charset="2"/>
              <a:buChar char="è"/>
            </a:pPr>
            <a:endParaRPr lang="hr-HR" kern="100">
              <a:effectLst/>
              <a:latin typeface="Calibri" panose="020F0502020204030204" pitchFamily="34" charset="0"/>
              <a:ea typeface="Calibri" panose="020F0502020204030204" pitchFamily="34" charset="0"/>
              <a:cs typeface="Times New Roman" panose="02020603050405020304" pitchFamily="18" charset="0"/>
            </a:endParaRPr>
          </a:p>
          <a:p>
            <a:pPr marL="1200150" indent="-285750">
              <a:lnSpc>
                <a:spcPct val="107000"/>
              </a:lnSpc>
              <a:spcAft>
                <a:spcPts val="800"/>
              </a:spcAft>
              <a:buFont typeface="Wingdings" panose="05000000000000000000" pitchFamily="2" charset="2"/>
              <a:buChar char="è"/>
            </a:pPr>
            <a:r>
              <a:rPr lang="hr-HR" b="1" kern="100">
                <a:latin typeface="Calibri" panose="020F0502020204030204" pitchFamily="34" charset="0"/>
                <a:ea typeface="Calibri" panose="020F0502020204030204" pitchFamily="34" charset="0"/>
                <a:cs typeface="Times New Roman" panose="02020603050405020304" pitchFamily="18" charset="0"/>
              </a:rPr>
              <a:t>Primjer:</a:t>
            </a:r>
          </a:p>
          <a:p>
            <a:pPr marL="914400">
              <a:lnSpc>
                <a:spcPct val="107000"/>
              </a:lnSpc>
              <a:spcAft>
                <a:spcPts val="800"/>
              </a:spcAft>
            </a:pPr>
            <a:r>
              <a:rPr lang="hr-HR" sz="2000" kern="100">
                <a:effectLst/>
                <a:latin typeface="Calibri" panose="020F0502020204030204" pitchFamily="34" charset="0"/>
                <a:ea typeface="Calibri" panose="020F0502020204030204" pitchFamily="34" charset="0"/>
                <a:cs typeface="Times New Roman" panose="02020603050405020304" pitchFamily="18" charset="0"/>
              </a:rPr>
              <a:t>korištenje u daljnjem istraživanju,   razvoju/stvaranju/marketingu proizvoda ili procesa, stvaranju/pružanju usluge, aktivnostima normizacije itd.</a:t>
            </a:r>
          </a:p>
        </p:txBody>
      </p:sp>
    </p:spTree>
    <p:extLst>
      <p:ext uri="{BB962C8B-B14F-4D97-AF65-F5344CB8AC3E}">
        <p14:creationId xmlns:p14="http://schemas.microsoft.com/office/powerpoint/2010/main" val="204323189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A1FD55-6096-8082-5DEE-184397F9CA5B}"/>
              </a:ext>
            </a:extLst>
          </p:cNvPr>
          <p:cNvSpPr>
            <a:spLocks noGrp="1"/>
          </p:cNvSpPr>
          <p:nvPr>
            <p:ph type="title"/>
          </p:nvPr>
        </p:nvSpPr>
        <p:spPr/>
        <p:txBody>
          <a:bodyPr>
            <a:normAutofit fontScale="90000"/>
          </a:bodyPr>
          <a:lstStyle/>
          <a:p>
            <a:r>
              <a:rPr lang="en-US" b="1" err="1">
                <a:solidFill>
                  <a:sysClr val="windowText" lastClr="000000"/>
                </a:solidFill>
                <a:latin typeface="Calibri" panose="020F0502020204030204"/>
              </a:rPr>
              <a:t>Učinak</a:t>
            </a:r>
            <a:r>
              <a:rPr lang="en-US" b="1">
                <a:solidFill>
                  <a:sysClr val="windowText" lastClr="000000"/>
                </a:solidFill>
                <a:latin typeface="Calibri" panose="020F0502020204030204"/>
              </a:rPr>
              <a:t>:</a:t>
            </a:r>
            <a:r>
              <a:rPr lang="en-US" sz="4900" b="1">
                <a:solidFill>
                  <a:sysClr val="windowText" lastClr="000000"/>
                </a:solidFill>
                <a:latin typeface="Calibri" panose="020F0502020204030204"/>
              </a:rPr>
              <a:t> </a:t>
            </a:r>
            <a:r>
              <a:rPr lang="hr-HR" b="1">
                <a:solidFill>
                  <a:sysClr val="windowText" lastClr="000000"/>
                </a:solidFill>
                <a:latin typeface="Calibri" panose="020F0502020204030204"/>
              </a:rPr>
              <a:t>iskorištavanje projektnih rezultat</a:t>
            </a:r>
            <a:r>
              <a:rPr lang="en-GB" b="1">
                <a:solidFill>
                  <a:sysClr val="windowText" lastClr="000000"/>
                </a:solidFill>
                <a:latin typeface="Calibri" panose="020F0502020204030204"/>
              </a:rPr>
              <a:t>a</a:t>
            </a:r>
            <a:r>
              <a:rPr lang="hr-HR" b="1">
                <a:solidFill>
                  <a:sysClr val="windowText" lastClr="000000"/>
                </a:solidFill>
                <a:latin typeface="Calibri" panose="020F0502020204030204"/>
              </a:rPr>
              <a:t> - primjeri</a:t>
            </a:r>
            <a:endParaRPr lang="hr-HR"/>
          </a:p>
        </p:txBody>
      </p:sp>
      <p:pic>
        <p:nvPicPr>
          <p:cNvPr id="3" name="Slika 5">
            <a:extLst>
              <a:ext uri="{FF2B5EF4-FFF2-40B4-BE49-F238E27FC236}">
                <a16:creationId xmlns:a16="http://schemas.microsoft.com/office/drawing/2014/main" id="{660BDE74-EA49-2244-A084-545294C9ED74}"/>
              </a:ext>
            </a:extLst>
          </p:cNvPr>
          <p:cNvPicPr>
            <a:picLocks noChangeAspect="1"/>
          </p:cNvPicPr>
          <p:nvPr/>
        </p:nvPicPr>
        <p:blipFill>
          <a:blip r:embed="rId3"/>
          <a:stretch>
            <a:fillRect/>
          </a:stretch>
        </p:blipFill>
        <p:spPr>
          <a:xfrm>
            <a:off x="9121140" y="3652884"/>
            <a:ext cx="2545080" cy="1975926"/>
          </a:xfrm>
          <a:prstGeom prst="rect">
            <a:avLst/>
          </a:prstGeom>
        </p:spPr>
      </p:pic>
      <p:sp>
        <p:nvSpPr>
          <p:cNvPr id="5" name="TextBox 4">
            <a:extLst>
              <a:ext uri="{FF2B5EF4-FFF2-40B4-BE49-F238E27FC236}">
                <a16:creationId xmlns:a16="http://schemas.microsoft.com/office/drawing/2014/main" id="{86F93385-A2CF-34D8-46C0-E9E850B86306}"/>
              </a:ext>
            </a:extLst>
          </p:cNvPr>
          <p:cNvSpPr txBox="1"/>
          <p:nvPr/>
        </p:nvSpPr>
        <p:spPr>
          <a:xfrm>
            <a:off x="525781" y="1755381"/>
            <a:ext cx="8595359" cy="3352264"/>
          </a:xfrm>
          <a:prstGeom prst="rect">
            <a:avLst/>
          </a:prstGeom>
          <a:noFill/>
        </p:spPr>
        <p:txBody>
          <a:bodyPr wrap="square">
            <a:spAutoFit/>
          </a:bodyPr>
          <a:lstStyle/>
          <a:p>
            <a:pPr marL="285750" indent="-285750">
              <a:lnSpc>
                <a:spcPct val="115000"/>
              </a:lnSpc>
              <a:spcAft>
                <a:spcPts val="800"/>
              </a:spcAft>
              <a:buFont typeface="Arial" panose="020B0604020202020204" pitchFamily="34" charset="0"/>
              <a:buChar char="•"/>
            </a:pPr>
            <a:r>
              <a:rPr lang="hr-HR" sz="2400" kern="100">
                <a:latin typeface="Aptos" panose="020B0004020202020204" pitchFamily="34" charset="0"/>
                <a:ea typeface="Aptos" panose="020B0004020202020204" pitchFamily="34" charset="0"/>
                <a:cs typeface="Times New Roman" panose="02020603050405020304" pitchFamily="18" charset="0"/>
              </a:rPr>
              <a:t>nastaviti istraživanje i iskorištavanje rezultata projekta daljnjim analizama i objavljivanjem stručnih i znanstvenih radova</a:t>
            </a:r>
          </a:p>
          <a:p>
            <a:pPr marL="285750" indent="-285750">
              <a:lnSpc>
                <a:spcPct val="115000"/>
              </a:lnSpc>
              <a:spcAft>
                <a:spcPts val="800"/>
              </a:spcAft>
              <a:buFont typeface="Arial" panose="020B0604020202020204" pitchFamily="34" charset="0"/>
              <a:buChar char="•"/>
            </a:pPr>
            <a:r>
              <a:rPr lang="hr-HR" sz="2400" kern="100">
                <a:latin typeface="Aptos" panose="020B0004020202020204" pitchFamily="34" charset="0"/>
                <a:ea typeface="Aptos" panose="020B0004020202020204" pitchFamily="34" charset="0"/>
                <a:cs typeface="Times New Roman" panose="02020603050405020304" pitchFamily="18" charset="0"/>
              </a:rPr>
              <a:t>iskorištavanje rezultata projekta od strane drugih dionika unutar područja projekta i daleko izvan njega</a:t>
            </a:r>
          </a:p>
          <a:p>
            <a:pPr marL="285750" indent="-285750">
              <a:lnSpc>
                <a:spcPct val="115000"/>
              </a:lnSpc>
              <a:spcAft>
                <a:spcPts val="800"/>
              </a:spcAft>
              <a:buFont typeface="Arial" panose="020B0604020202020204" pitchFamily="34" charset="0"/>
              <a:buChar char="•"/>
            </a:pPr>
            <a:r>
              <a:rPr lang="hr-HR" sz="2400" kern="100">
                <a:latin typeface="Aptos" panose="020B0004020202020204" pitchFamily="34" charset="0"/>
                <a:ea typeface="Aptos" panose="020B0004020202020204" pitchFamily="34" charset="0"/>
                <a:cs typeface="Times New Roman" panose="02020603050405020304" pitchFamily="18" charset="0"/>
              </a:rPr>
              <a:t>Razvijene smjernice kao alat za investitore</a:t>
            </a:r>
          </a:p>
          <a:p>
            <a:pPr marL="285750" indent="-285750">
              <a:lnSpc>
                <a:spcPct val="115000"/>
              </a:lnSpc>
              <a:spcAft>
                <a:spcPts val="800"/>
              </a:spcAft>
              <a:buFont typeface="Arial" panose="020B0604020202020204" pitchFamily="34" charset="0"/>
              <a:buChar char="•"/>
            </a:pPr>
            <a:r>
              <a:rPr lang="hr-HR" sz="2400" kern="100">
                <a:latin typeface="Aptos" panose="020B0004020202020204" pitchFamily="34" charset="0"/>
                <a:ea typeface="Aptos" panose="020B0004020202020204" pitchFamily="34" charset="0"/>
                <a:cs typeface="Times New Roman" panose="02020603050405020304" pitchFamily="18" charset="0"/>
              </a:rPr>
              <a:t>Poslovni plan</a:t>
            </a:r>
            <a:endParaRPr lang="hr-HR" sz="24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61331841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3CF3B9-F634-3204-17DA-2404C8CA0602}"/>
              </a:ext>
            </a:extLst>
          </p:cNvPr>
          <p:cNvSpPr>
            <a:spLocks noGrp="1"/>
          </p:cNvSpPr>
          <p:nvPr>
            <p:ph type="title"/>
          </p:nvPr>
        </p:nvSpPr>
        <p:spPr>
          <a:xfrm>
            <a:off x="438150" y="113665"/>
            <a:ext cx="10515600" cy="1025131"/>
          </a:xfrm>
        </p:spPr>
        <p:txBody>
          <a:bodyPr/>
          <a:lstStyle/>
          <a:p>
            <a:r>
              <a:rPr lang="hr-HR" b="1">
                <a:solidFill>
                  <a:sysClr val="windowText" lastClr="000000"/>
                </a:solidFill>
                <a:latin typeface="Calibri" panose="020F0502020204030204"/>
              </a:rPr>
              <a:t>Iskorištavanje projektnih rezultat</a:t>
            </a:r>
            <a:r>
              <a:rPr lang="en-GB" b="1">
                <a:solidFill>
                  <a:sysClr val="windowText" lastClr="000000"/>
                </a:solidFill>
                <a:latin typeface="Calibri" panose="020F0502020204030204"/>
              </a:rPr>
              <a:t>a</a:t>
            </a:r>
            <a:r>
              <a:rPr lang="hr-HR" b="1">
                <a:solidFill>
                  <a:sysClr val="windowText" lastClr="000000"/>
                </a:solidFill>
                <a:latin typeface="Calibri" panose="020F0502020204030204"/>
              </a:rPr>
              <a:t> - primjeri</a:t>
            </a:r>
            <a:endParaRPr lang="hr-HR"/>
          </a:p>
        </p:txBody>
      </p:sp>
      <p:sp>
        <p:nvSpPr>
          <p:cNvPr id="5" name="TextBox 4">
            <a:extLst>
              <a:ext uri="{FF2B5EF4-FFF2-40B4-BE49-F238E27FC236}">
                <a16:creationId xmlns:a16="http://schemas.microsoft.com/office/drawing/2014/main" id="{09C92E8E-0938-987C-96BD-A19976F8B1BD}"/>
              </a:ext>
            </a:extLst>
          </p:cNvPr>
          <p:cNvSpPr txBox="1"/>
          <p:nvPr/>
        </p:nvSpPr>
        <p:spPr>
          <a:xfrm>
            <a:off x="125730" y="960120"/>
            <a:ext cx="8629650" cy="5324535"/>
          </a:xfrm>
          <a:prstGeom prst="rect">
            <a:avLst/>
          </a:prstGeom>
          <a:noFill/>
        </p:spPr>
        <p:txBody>
          <a:bodyPr wrap="square" rtlCol="0">
            <a:spAutoFit/>
          </a:bodyPr>
          <a:lstStyle/>
          <a:p>
            <a:pPr marL="285750" indent="-285750">
              <a:buFont typeface="Arial" panose="020B0604020202020204" pitchFamily="34" charset="0"/>
              <a:buChar char="•"/>
            </a:pPr>
            <a:r>
              <a:rPr lang="hr-HR" sz="2000" b="1"/>
              <a:t>Prijenos inovativnih poslovnih modela</a:t>
            </a:r>
            <a:r>
              <a:rPr lang="hr-HR" sz="2000"/>
              <a:t>: marketing općinama, sportskim klubovima i tvrtkama za recikliranje kako bi se osigurala široka upotreba</a:t>
            </a:r>
          </a:p>
          <a:p>
            <a:pPr marL="285750" indent="-285750">
              <a:buFont typeface="Arial" panose="020B0604020202020204" pitchFamily="34" charset="0"/>
              <a:buChar char="•"/>
            </a:pPr>
            <a:endParaRPr lang="hr-HR" sz="2000"/>
          </a:p>
          <a:p>
            <a:pPr marL="285750" indent="-285750">
              <a:buFont typeface="Arial" panose="020B0604020202020204" pitchFamily="34" charset="0"/>
              <a:buChar char="•"/>
            </a:pPr>
            <a:r>
              <a:rPr lang="hr-HR" sz="2000" b="1"/>
              <a:t>Implementacija novih tehnologija recikliranja i oporabe resursa</a:t>
            </a:r>
            <a:r>
              <a:rPr lang="hr-HR" sz="2000"/>
              <a:t>: iskorištavanje tehnologije licenciranjem privatnim tvrtkama ili integriranjem u postojeće objekte za gospodarenje otpadom</a:t>
            </a:r>
          </a:p>
          <a:p>
            <a:pPr marL="285750" indent="-285750">
              <a:buFont typeface="Arial" panose="020B0604020202020204" pitchFamily="34" charset="0"/>
              <a:buChar char="•"/>
            </a:pPr>
            <a:endParaRPr lang="hr-HR" sz="2000" b="1"/>
          </a:p>
          <a:p>
            <a:pPr marL="285750" indent="-285750">
              <a:buFont typeface="Arial" panose="020B0604020202020204" pitchFamily="34" charset="0"/>
              <a:buChar char="•"/>
            </a:pPr>
            <a:r>
              <a:rPr lang="hr-HR" sz="2000" b="1"/>
              <a:t>Skup smjernica ili „alat za korištenje</a:t>
            </a:r>
            <a:r>
              <a:rPr lang="hr-HR" sz="2000"/>
              <a:t>" proslijeđen ostalim zaštitnicima prirode, javnim tijelima ili privatnim vlasnicima zemljišta</a:t>
            </a:r>
          </a:p>
          <a:p>
            <a:pPr marL="285750" indent="-285750">
              <a:buFont typeface="Arial" panose="020B0604020202020204" pitchFamily="34" charset="0"/>
              <a:buChar char="•"/>
            </a:pPr>
            <a:endParaRPr lang="hr-HR" sz="2000"/>
          </a:p>
          <a:p>
            <a:pPr marL="285750" indent="-285750">
              <a:buFont typeface="Arial" panose="020B0604020202020204" pitchFamily="34" charset="0"/>
              <a:buChar char="•"/>
            </a:pPr>
            <a:r>
              <a:rPr lang="hr-HR" sz="2000" b="1"/>
              <a:t>Kataliziranje ulaganja u zelenu infrastrukturu</a:t>
            </a:r>
            <a:r>
              <a:rPr lang="hr-HR" sz="2000"/>
              <a:t>: dokaz financijske održivost mjera prilagodbe klimatskim promjenama, poput zelenih krovova ili obrane od poplava - dokaz za privlačenje privatnih i javnih ulaganja za provedbu velikih razmjera</a:t>
            </a:r>
          </a:p>
          <a:p>
            <a:pPr marL="285750" indent="-285750">
              <a:buFont typeface="Arial" panose="020B0604020202020204" pitchFamily="34" charset="0"/>
              <a:buChar char="•"/>
            </a:pPr>
            <a:endParaRPr lang="hr-HR" sz="2000"/>
          </a:p>
          <a:p>
            <a:pPr marL="285750" indent="-285750">
              <a:buFont typeface="Arial" panose="020B0604020202020204" pitchFamily="34" charset="0"/>
              <a:buChar char="•"/>
            </a:pPr>
            <a:r>
              <a:rPr lang="hr-HR" sz="2000" b="1"/>
              <a:t>Obuka i izgradnja kapaciteta: </a:t>
            </a:r>
            <a:r>
              <a:rPr lang="hr-HR" sz="2000"/>
              <a:t>Razvoj programa obuke ili radionica za podučavanje stručnjaka i javnosti o metodama i rezultatima projekta</a:t>
            </a:r>
          </a:p>
        </p:txBody>
      </p:sp>
      <p:pic>
        <p:nvPicPr>
          <p:cNvPr id="6" name="Slika 5">
            <a:extLst>
              <a:ext uri="{FF2B5EF4-FFF2-40B4-BE49-F238E27FC236}">
                <a16:creationId xmlns:a16="http://schemas.microsoft.com/office/drawing/2014/main" id="{003E4AF7-4F39-9C1C-A168-7041C48ED5A6}"/>
              </a:ext>
            </a:extLst>
          </p:cNvPr>
          <p:cNvPicPr>
            <a:picLocks noChangeAspect="1"/>
          </p:cNvPicPr>
          <p:nvPr/>
        </p:nvPicPr>
        <p:blipFill>
          <a:blip r:embed="rId3"/>
          <a:stretch>
            <a:fillRect/>
          </a:stretch>
        </p:blipFill>
        <p:spPr>
          <a:xfrm>
            <a:off x="9315450" y="4052667"/>
            <a:ext cx="2545080" cy="1975926"/>
          </a:xfrm>
          <a:prstGeom prst="rect">
            <a:avLst/>
          </a:prstGeom>
        </p:spPr>
      </p:pic>
    </p:spTree>
    <p:extLst>
      <p:ext uri="{BB962C8B-B14F-4D97-AF65-F5344CB8AC3E}">
        <p14:creationId xmlns:p14="http://schemas.microsoft.com/office/powerpoint/2010/main" val="221145194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3701DE-024E-D982-F69B-6E0A18EF29BE}"/>
              </a:ext>
            </a:extLst>
          </p:cNvPr>
          <p:cNvSpPr>
            <a:spLocks noGrp="1"/>
          </p:cNvSpPr>
          <p:nvPr>
            <p:ph type="title"/>
          </p:nvPr>
        </p:nvSpPr>
        <p:spPr/>
        <p:txBody>
          <a:bodyPr/>
          <a:lstStyle/>
          <a:p>
            <a:r>
              <a:rPr lang="hr-HR" b="1"/>
              <a:t>Katalitički efekt</a:t>
            </a:r>
          </a:p>
        </p:txBody>
      </p:sp>
      <p:sp>
        <p:nvSpPr>
          <p:cNvPr id="4" name="TextBox 3">
            <a:extLst>
              <a:ext uri="{FF2B5EF4-FFF2-40B4-BE49-F238E27FC236}">
                <a16:creationId xmlns:a16="http://schemas.microsoft.com/office/drawing/2014/main" id="{FFA82860-976A-89D5-E7C5-3701067E121B}"/>
              </a:ext>
            </a:extLst>
          </p:cNvPr>
          <p:cNvSpPr txBox="1"/>
          <p:nvPr/>
        </p:nvSpPr>
        <p:spPr>
          <a:xfrm>
            <a:off x="5594033" y="1390256"/>
            <a:ext cx="6597967" cy="4377865"/>
          </a:xfrm>
          <a:prstGeom prst="rect">
            <a:avLst/>
          </a:prstGeom>
          <a:noFill/>
        </p:spPr>
        <p:txBody>
          <a:bodyPr wrap="square">
            <a:spAutoFit/>
          </a:bodyPr>
          <a:lstStyle/>
          <a:p>
            <a:pPr>
              <a:lnSpc>
                <a:spcPct val="115000"/>
              </a:lnSpc>
              <a:spcAft>
                <a:spcPts val="800"/>
              </a:spcAft>
              <a:buNone/>
            </a:pPr>
            <a:r>
              <a:rPr lang="hr-HR" sz="2000" b="1"/>
              <a:t>Društveni:</a:t>
            </a:r>
          </a:p>
          <a:p>
            <a:pPr marL="285750" indent="-285750">
              <a:lnSpc>
                <a:spcPct val="115000"/>
              </a:lnSpc>
              <a:spcAft>
                <a:spcPts val="800"/>
              </a:spcAft>
              <a:buFont typeface="Arial" panose="020B0604020202020204" pitchFamily="34" charset="0"/>
              <a:buChar char="•"/>
            </a:pPr>
            <a:r>
              <a:rPr lang="hr-HR" sz="2000"/>
              <a:t>Doprinijeti razvoju novog ili postojećeg nacionalnog zakonodavstva, politika, propisa, poticaja i dobrovoljnih obveza?</a:t>
            </a:r>
          </a:p>
          <a:p>
            <a:pPr marL="285750" indent="-285750">
              <a:lnSpc>
                <a:spcPct val="115000"/>
              </a:lnSpc>
              <a:spcAft>
                <a:spcPts val="800"/>
              </a:spcAft>
              <a:buFont typeface="Arial" panose="020B0604020202020204" pitchFamily="34" charset="0"/>
              <a:buChar char="•"/>
            </a:pPr>
            <a:r>
              <a:rPr lang="hr-HR" sz="2000"/>
              <a:t>Postići značajnu promjenu u učinkovitijem poštivanju i provedbi zakonodavstva Unije o okolišu i klimi i/ili u provedbi politika</a:t>
            </a:r>
          </a:p>
          <a:p>
            <a:pPr marL="285750" indent="-285750">
              <a:lnSpc>
                <a:spcPct val="115000"/>
              </a:lnSpc>
              <a:spcAft>
                <a:spcPts val="800"/>
              </a:spcAft>
              <a:buFont typeface="Arial" panose="020B0604020202020204" pitchFamily="34" charset="0"/>
              <a:buChar char="•"/>
            </a:pPr>
            <a:r>
              <a:rPr lang="hr-HR" sz="2000"/>
              <a:t> Postići značajnu promjenu u svijesti i podršci pitanjima okoliša i klime</a:t>
            </a:r>
          </a:p>
          <a:p>
            <a:pPr marL="285750" indent="-285750">
              <a:lnSpc>
                <a:spcPct val="115000"/>
              </a:lnSpc>
              <a:spcAft>
                <a:spcPts val="800"/>
              </a:spcAft>
              <a:buFont typeface="Arial" panose="020B0604020202020204" pitchFamily="34" charset="0"/>
              <a:buChar char="•"/>
            </a:pPr>
            <a:r>
              <a:rPr lang="hr-HR" sz="2000"/>
              <a:t>Uspostaviti novi </a:t>
            </a:r>
            <a:r>
              <a:rPr lang="hr-HR" sz="2000" err="1"/>
              <a:t>makroregionalni</a:t>
            </a:r>
            <a:r>
              <a:rPr lang="hr-HR" sz="2000"/>
              <a:t> ili nacionalni model suradnje (umrežavanja)</a:t>
            </a:r>
            <a:endParaRPr lang="hr-HR" sz="2000" kern="100">
              <a:effectLst/>
              <a:latin typeface="Aptos" panose="020B0004020202020204" pitchFamily="34" charset="0"/>
              <a:ea typeface="Aptos" panose="020B000402020202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1CB9FBC0-41F2-2488-231D-4D7AEC65F897}"/>
              </a:ext>
            </a:extLst>
          </p:cNvPr>
          <p:cNvSpPr txBox="1"/>
          <p:nvPr/>
        </p:nvSpPr>
        <p:spPr>
          <a:xfrm>
            <a:off x="365760" y="1762371"/>
            <a:ext cx="4926330" cy="2754344"/>
          </a:xfrm>
          <a:prstGeom prst="rect">
            <a:avLst/>
          </a:prstGeom>
          <a:noFill/>
        </p:spPr>
        <p:txBody>
          <a:bodyPr wrap="square" rtlCol="0">
            <a:spAutoFit/>
          </a:bodyPr>
          <a:lstStyle/>
          <a:p>
            <a:pPr>
              <a:lnSpc>
                <a:spcPct val="115000"/>
              </a:lnSpc>
              <a:spcAft>
                <a:spcPts val="800"/>
              </a:spcAft>
              <a:buNone/>
            </a:pPr>
            <a:r>
              <a:rPr lang="hr-HR" sz="2000" b="1"/>
              <a:t>Financijski: </a:t>
            </a:r>
            <a:r>
              <a:rPr lang="hr-HR" sz="2000"/>
              <a:t>projekt pokreće dodatna ulaganja </a:t>
            </a:r>
          </a:p>
          <a:p>
            <a:pPr>
              <a:lnSpc>
                <a:spcPct val="115000"/>
              </a:lnSpc>
              <a:spcAft>
                <a:spcPts val="800"/>
              </a:spcAft>
              <a:buNone/>
            </a:pPr>
            <a:r>
              <a:rPr lang="hr-HR" sz="2000" b="1"/>
              <a:t>Prostorni:  </a:t>
            </a:r>
            <a:r>
              <a:rPr lang="hr-HR" sz="2000"/>
              <a:t>rezultati vašeg projekta mogu se replicirati izvan njegovog predviđenog geografskog opsega?</a:t>
            </a:r>
          </a:p>
          <a:p>
            <a:pPr>
              <a:lnSpc>
                <a:spcPct val="115000"/>
              </a:lnSpc>
              <a:spcAft>
                <a:spcPts val="800"/>
              </a:spcAft>
              <a:buNone/>
            </a:pPr>
            <a:r>
              <a:rPr lang="hr-HR" sz="2000" b="1"/>
              <a:t>Tematski:  </a:t>
            </a:r>
            <a:r>
              <a:rPr lang="hr-HR" sz="2000"/>
              <a:t>rezultati vašeg projekta mogu se replicirati (prenijeti) izvan njegovog tematskog opsega</a:t>
            </a:r>
          </a:p>
        </p:txBody>
      </p:sp>
    </p:spTree>
    <p:extLst>
      <p:ext uri="{BB962C8B-B14F-4D97-AF65-F5344CB8AC3E}">
        <p14:creationId xmlns:p14="http://schemas.microsoft.com/office/powerpoint/2010/main" val="38762491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E09224-A88F-E1C7-29F7-432884F47746}"/>
              </a:ext>
            </a:extLst>
          </p:cNvPr>
          <p:cNvSpPr>
            <a:spLocks noGrp="1"/>
          </p:cNvSpPr>
          <p:nvPr>
            <p:ph type="title"/>
          </p:nvPr>
        </p:nvSpPr>
        <p:spPr/>
        <p:txBody>
          <a:bodyPr/>
          <a:lstStyle/>
          <a:p>
            <a:r>
              <a:rPr lang="hr-HR"/>
              <a:t>Program </a:t>
            </a:r>
          </a:p>
        </p:txBody>
      </p:sp>
      <p:sp>
        <p:nvSpPr>
          <p:cNvPr id="3" name="Content Placeholder 2">
            <a:extLst>
              <a:ext uri="{FF2B5EF4-FFF2-40B4-BE49-F238E27FC236}">
                <a16:creationId xmlns:a16="http://schemas.microsoft.com/office/drawing/2014/main" id="{DB643A4E-FA23-7FBB-0B28-75FF04D6EE3B}"/>
              </a:ext>
            </a:extLst>
          </p:cNvPr>
          <p:cNvSpPr>
            <a:spLocks noGrp="1"/>
          </p:cNvSpPr>
          <p:nvPr>
            <p:ph idx="1"/>
          </p:nvPr>
        </p:nvSpPr>
        <p:spPr>
          <a:xfrm>
            <a:off x="595086" y="1825625"/>
            <a:ext cx="10758714" cy="3094718"/>
          </a:xfrm>
        </p:spPr>
        <p:txBody>
          <a:bodyPr vert="horz" lIns="91440" tIns="45720" rIns="91440" bIns="45720" rtlCol="0" anchor="t">
            <a:normAutofit/>
          </a:bodyPr>
          <a:lstStyle/>
          <a:p>
            <a:pPr>
              <a:buFontTx/>
              <a:buChar char="-"/>
            </a:pPr>
            <a:r>
              <a:rPr lang="hr-HR"/>
              <a:t>financijski instrument Europske unije koji odgovara na izazove u području </a:t>
            </a:r>
            <a:r>
              <a:rPr lang="hr-HR" b="1"/>
              <a:t>okoliša i klime</a:t>
            </a:r>
            <a:r>
              <a:rPr lang="hr-HR"/>
              <a:t>. </a:t>
            </a:r>
          </a:p>
          <a:p>
            <a:pPr>
              <a:buFontTx/>
              <a:buChar char="-"/>
            </a:pPr>
            <a:r>
              <a:rPr lang="hr-HR"/>
              <a:t>Glavni izazovi na koje program odgovara usklađeni su s ciljevima </a:t>
            </a:r>
            <a:r>
              <a:rPr lang="hr-HR">
                <a:solidFill>
                  <a:schemeClr val="accent6">
                    <a:lumMod val="75000"/>
                  </a:schemeClr>
                </a:solidFill>
              </a:rPr>
              <a:t>Europskog zelenog plana </a:t>
            </a:r>
            <a:r>
              <a:rPr lang="hr-HR"/>
              <a:t>i teže pravednoj tranziciji prema održivom i konkurentnom gospodarstvu.</a:t>
            </a:r>
          </a:p>
        </p:txBody>
      </p:sp>
      <p:pic>
        <p:nvPicPr>
          <p:cNvPr id="4" name="Image 7">
            <a:extLst>
              <a:ext uri="{FF2B5EF4-FFF2-40B4-BE49-F238E27FC236}">
                <a16:creationId xmlns:a16="http://schemas.microsoft.com/office/drawing/2014/main" id="{98906AE3-BC2A-07BB-8DC5-46EE286CACC5}"/>
              </a:ext>
            </a:extLst>
          </p:cNvPr>
          <p:cNvPicPr>
            <a:picLocks noChangeAspect="1"/>
          </p:cNvPicPr>
          <p:nvPr/>
        </p:nvPicPr>
        <p:blipFill rotWithShape="1">
          <a:blip r:embed="rId3"/>
          <a:srcRect l="38916" t="64109" r="38554" b="6566"/>
          <a:stretch/>
        </p:blipFill>
        <p:spPr>
          <a:xfrm>
            <a:off x="2888342" y="174624"/>
            <a:ext cx="1648279" cy="1516064"/>
          </a:xfrm>
          <a:prstGeom prst="rect">
            <a:avLst/>
          </a:prstGeom>
        </p:spPr>
      </p:pic>
    </p:spTree>
    <p:extLst>
      <p:ext uri="{BB962C8B-B14F-4D97-AF65-F5344CB8AC3E}">
        <p14:creationId xmlns:p14="http://schemas.microsoft.com/office/powerpoint/2010/main" val="83333742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15DF5A-10B3-A2BA-FB92-BA04F4061D2C}"/>
              </a:ext>
            </a:extLst>
          </p:cNvPr>
          <p:cNvSpPr>
            <a:spLocks noGrp="1"/>
          </p:cNvSpPr>
          <p:nvPr>
            <p:ph type="title"/>
          </p:nvPr>
        </p:nvSpPr>
        <p:spPr/>
        <p:txBody>
          <a:bodyPr/>
          <a:lstStyle/>
          <a:p>
            <a:r>
              <a:rPr lang="hr-HR" b="1"/>
              <a:t>Istaknuto</a:t>
            </a:r>
          </a:p>
        </p:txBody>
      </p:sp>
      <p:pic>
        <p:nvPicPr>
          <p:cNvPr id="4" name="Picture 3">
            <a:extLst>
              <a:ext uri="{FF2B5EF4-FFF2-40B4-BE49-F238E27FC236}">
                <a16:creationId xmlns:a16="http://schemas.microsoft.com/office/drawing/2014/main" id="{576F9307-9B2D-9161-6C6B-660C53509CC1}"/>
              </a:ext>
            </a:extLst>
          </p:cNvPr>
          <p:cNvPicPr>
            <a:picLocks noChangeAspect="1"/>
          </p:cNvPicPr>
          <p:nvPr/>
        </p:nvPicPr>
        <p:blipFill>
          <a:blip r:embed="rId3"/>
          <a:stretch>
            <a:fillRect/>
          </a:stretch>
        </p:blipFill>
        <p:spPr>
          <a:xfrm>
            <a:off x="1632360" y="1904615"/>
            <a:ext cx="8103317" cy="1754326"/>
          </a:xfrm>
          <a:prstGeom prst="rect">
            <a:avLst/>
          </a:prstGeom>
        </p:spPr>
      </p:pic>
      <p:sp>
        <p:nvSpPr>
          <p:cNvPr id="6" name="TextBox 5">
            <a:extLst>
              <a:ext uri="{FF2B5EF4-FFF2-40B4-BE49-F238E27FC236}">
                <a16:creationId xmlns:a16="http://schemas.microsoft.com/office/drawing/2014/main" id="{479023E6-7B00-4CC4-29BD-F01DBB983F72}"/>
              </a:ext>
            </a:extLst>
          </p:cNvPr>
          <p:cNvSpPr txBox="1"/>
          <p:nvPr/>
        </p:nvSpPr>
        <p:spPr>
          <a:xfrm>
            <a:off x="2466879" y="3752166"/>
            <a:ext cx="6096000" cy="1938992"/>
          </a:xfrm>
          <a:prstGeom prst="rect">
            <a:avLst/>
          </a:prstGeom>
          <a:noFill/>
        </p:spPr>
        <p:txBody>
          <a:bodyPr wrap="square">
            <a:spAutoFit/>
          </a:bodyPr>
          <a:lstStyle/>
          <a:p>
            <a:pPr algn="ctr"/>
            <a:r>
              <a:rPr lang="hr-HR" sz="2000"/>
              <a:t>Samo komuniciranje napretka projekta nije dovoljno za ponovljivost i daljnju upotrebu rezultata </a:t>
            </a:r>
          </a:p>
          <a:p>
            <a:pPr algn="ctr"/>
            <a:endParaRPr lang="hr-HR" sz="2000"/>
          </a:p>
          <a:p>
            <a:pPr algn="ctr"/>
            <a:endParaRPr lang="hr-HR" sz="2000"/>
          </a:p>
          <a:p>
            <a:pPr algn="ctr"/>
            <a:r>
              <a:rPr lang="hr-HR" sz="2000"/>
              <a:t>Potrebno je više aktivnosti od samog komuniciranja i diseminacije</a:t>
            </a:r>
          </a:p>
        </p:txBody>
      </p:sp>
      <p:sp>
        <p:nvSpPr>
          <p:cNvPr id="7" name="Arrow: Down 6">
            <a:extLst>
              <a:ext uri="{FF2B5EF4-FFF2-40B4-BE49-F238E27FC236}">
                <a16:creationId xmlns:a16="http://schemas.microsoft.com/office/drawing/2014/main" id="{3D5370DE-4506-9D8F-6AE4-8E660C29F251}"/>
              </a:ext>
            </a:extLst>
          </p:cNvPr>
          <p:cNvSpPr/>
          <p:nvPr/>
        </p:nvSpPr>
        <p:spPr>
          <a:xfrm>
            <a:off x="5156461" y="4458877"/>
            <a:ext cx="452487" cy="499621"/>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r-HR"/>
          </a:p>
        </p:txBody>
      </p:sp>
    </p:spTree>
    <p:extLst>
      <p:ext uri="{BB962C8B-B14F-4D97-AF65-F5344CB8AC3E}">
        <p14:creationId xmlns:p14="http://schemas.microsoft.com/office/powerpoint/2010/main" val="153085898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7F2FDE01-78F8-B2F2-511E-C6E6B08AF4B2}"/>
              </a:ext>
            </a:extLst>
          </p:cNvPr>
          <p:cNvSpPr>
            <a:spLocks noGrp="1"/>
          </p:cNvSpPr>
          <p:nvPr>
            <p:ph type="title"/>
          </p:nvPr>
        </p:nvSpPr>
        <p:spPr/>
        <p:txBody>
          <a:bodyPr>
            <a:noAutofit/>
          </a:bodyPr>
          <a:lstStyle/>
          <a:p>
            <a:r>
              <a:rPr lang="en-US" sz="4000" b="1">
                <a:solidFill>
                  <a:sysClr val="windowText" lastClr="000000"/>
                </a:solidFill>
                <a:latin typeface="Calibri" panose="020F0502020204030204"/>
              </a:rPr>
              <a:t>2. Učinak: katalitički potencijal - replikacija i nadogradnja (replication and upscaling)</a:t>
            </a:r>
            <a:endParaRPr lang="hr-HR" sz="4000" b="1">
              <a:solidFill>
                <a:sysClr val="windowText" lastClr="000000"/>
              </a:solidFill>
              <a:latin typeface="Calibri" panose="020F0502020204030204"/>
            </a:endParaRPr>
          </a:p>
        </p:txBody>
      </p:sp>
      <p:graphicFrame>
        <p:nvGraphicFramePr>
          <p:cNvPr id="3" name="Rezervirano mjesto sadržaja 3">
            <a:extLst>
              <a:ext uri="{FF2B5EF4-FFF2-40B4-BE49-F238E27FC236}">
                <a16:creationId xmlns:a16="http://schemas.microsoft.com/office/drawing/2014/main" id="{EDC58434-DDEF-EAE7-F33F-BF9474EEBD8D}"/>
              </a:ext>
            </a:extLst>
          </p:cNvPr>
          <p:cNvGraphicFramePr>
            <a:graphicFrameLocks/>
          </p:cNvGraphicFramePr>
          <p:nvPr>
            <p:extLst>
              <p:ext uri="{D42A27DB-BD31-4B8C-83A1-F6EECF244321}">
                <p14:modId xmlns:p14="http://schemas.microsoft.com/office/powerpoint/2010/main" val="3494522855"/>
              </p:ext>
            </p:extLst>
          </p:nvPr>
        </p:nvGraphicFramePr>
        <p:xfrm>
          <a:off x="706088" y="1531620"/>
          <a:ext cx="10990612" cy="46603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6979635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285947" y="8922"/>
            <a:ext cx="7607148" cy="875972"/>
          </a:xfrm>
        </p:spPr>
        <p:txBody>
          <a:bodyPr vert="horz" lIns="91440" tIns="45720" rIns="91440" bIns="45720" rtlCol="0" anchor="b">
            <a:normAutofit/>
          </a:bodyPr>
          <a:lstStyle/>
          <a:p>
            <a:r>
              <a:rPr lang="en-US" sz="3800" b="1" kern="1200" err="1">
                <a:solidFill>
                  <a:schemeClr val="tx1"/>
                </a:solidFill>
                <a:latin typeface="+mj-lt"/>
                <a:ea typeface="+mj-ea"/>
                <a:cs typeface="+mj-cs"/>
              </a:rPr>
              <a:t>Kriterij</a:t>
            </a:r>
            <a:r>
              <a:rPr lang="en-US" sz="3800" b="1" kern="1200">
                <a:solidFill>
                  <a:schemeClr val="tx1"/>
                </a:solidFill>
                <a:latin typeface="+mj-lt"/>
                <a:ea typeface="+mj-ea"/>
                <a:cs typeface="+mj-cs"/>
              </a:rPr>
              <a:t> </a:t>
            </a:r>
            <a:r>
              <a:rPr lang="en-US" sz="3800" b="1" kern="1200" err="1">
                <a:solidFill>
                  <a:schemeClr val="tx1"/>
                </a:solidFill>
                <a:latin typeface="+mj-lt"/>
                <a:ea typeface="+mj-ea"/>
                <a:cs typeface="+mj-cs"/>
              </a:rPr>
              <a:t>ocjenjivanja</a:t>
            </a:r>
            <a:r>
              <a:rPr lang="en-US" sz="3800" b="1" kern="1200">
                <a:solidFill>
                  <a:schemeClr val="tx1"/>
                </a:solidFill>
                <a:latin typeface="+mj-lt"/>
                <a:ea typeface="+mj-ea"/>
                <a:cs typeface="+mj-cs"/>
              </a:rPr>
              <a:t>: </a:t>
            </a:r>
            <a:r>
              <a:rPr lang="en-US" sz="3800" b="1" kern="1200" err="1">
                <a:solidFill>
                  <a:schemeClr val="tx1"/>
                </a:solidFill>
                <a:latin typeface="+mj-lt"/>
                <a:ea typeface="+mj-ea"/>
                <a:cs typeface="+mj-cs"/>
              </a:rPr>
              <a:t>Resursi</a:t>
            </a:r>
            <a:r>
              <a:rPr lang="en-US" sz="3800" b="1" kern="1200">
                <a:solidFill>
                  <a:schemeClr val="tx1"/>
                </a:solidFill>
                <a:latin typeface="+mj-lt"/>
                <a:ea typeface="+mj-ea"/>
                <a:cs typeface="+mj-cs"/>
              </a:rPr>
              <a:t> (0-20) </a:t>
            </a:r>
          </a:p>
        </p:txBody>
      </p:sp>
      <p:sp>
        <p:nvSpPr>
          <p:cNvPr id="4" name="Content Placeholder 2"/>
          <p:cNvSpPr txBox="1">
            <a:spLocks/>
          </p:cNvSpPr>
          <p:nvPr/>
        </p:nvSpPr>
        <p:spPr>
          <a:xfrm>
            <a:off x="0" y="1732559"/>
            <a:ext cx="5519057" cy="4465091"/>
          </a:xfrm>
          <a:prstGeom prst="rect">
            <a:avLst/>
          </a:prstGeom>
        </p:spPr>
        <p:txBody>
          <a:bodyPr vert="horz" lIns="91440" tIns="45720" rIns="91440" bIns="45720" rtlCol="0" anchor="t">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749808" marR="0" lvl="1" indent="-228600" fontAlgn="auto">
              <a:spcBef>
                <a:spcPts val="200"/>
              </a:spcBef>
              <a:spcAft>
                <a:spcPts val="400"/>
              </a:spcAft>
              <a:buClr>
                <a:srgbClr val="99CB38"/>
              </a:buClr>
              <a:buSzTx/>
              <a:buFont typeface="Arial" panose="020B0604020202020204" pitchFamily="34" charset="0"/>
              <a:buChar char="•"/>
              <a:tabLst/>
              <a:defRPr/>
            </a:pPr>
            <a:r>
              <a:rPr lang="en-US" sz="2800">
                <a:solidFill>
                  <a:schemeClr val="tx1"/>
                </a:solidFill>
              </a:rPr>
              <a:t>U</a:t>
            </a:r>
            <a:r>
              <a:rPr kumimoji="0" lang="en-US" sz="2800" b="0" i="0" u="none" strike="noStrike" cap="none" spc="0" normalizeH="0" baseline="0" noProof="0" err="1">
                <a:ln>
                  <a:noFill/>
                </a:ln>
                <a:solidFill>
                  <a:schemeClr val="tx1"/>
                </a:solidFill>
                <a:effectLst/>
                <a:uLnTx/>
                <a:uFillTx/>
              </a:rPr>
              <a:t>spostava</a:t>
            </a:r>
            <a:r>
              <a:rPr kumimoji="0" lang="en-US" sz="2800" b="0" i="0" u="none" strike="noStrike" cap="none" spc="0" normalizeH="0" baseline="0" noProof="0">
                <a:ln>
                  <a:noFill/>
                </a:ln>
                <a:solidFill>
                  <a:schemeClr val="tx1"/>
                </a:solidFill>
                <a:effectLst/>
                <a:uLnTx/>
                <a:uFillTx/>
              </a:rPr>
              <a:t> </a:t>
            </a:r>
            <a:r>
              <a:rPr kumimoji="0" lang="en-US" sz="2800" b="1" i="0" u="none" strike="noStrike" cap="none" spc="0" normalizeH="0" baseline="0" noProof="0" err="1">
                <a:ln>
                  <a:noFill/>
                </a:ln>
                <a:solidFill>
                  <a:schemeClr val="tx1"/>
                </a:solidFill>
                <a:effectLst/>
                <a:uLnTx/>
                <a:uFillTx/>
              </a:rPr>
              <a:t>konzorcija</a:t>
            </a:r>
            <a:endParaRPr kumimoji="0" lang="en-US" sz="2800" b="1" i="0" u="none" strike="noStrike" cap="none" spc="0" normalizeH="0" baseline="0" noProof="0">
              <a:ln>
                <a:noFill/>
              </a:ln>
              <a:solidFill>
                <a:schemeClr val="tx1"/>
              </a:solidFill>
              <a:effectLst/>
              <a:uLnTx/>
              <a:uFillTx/>
            </a:endParaRPr>
          </a:p>
          <a:p>
            <a:pPr marL="749808" marR="0" lvl="1" indent="-228600" fontAlgn="auto">
              <a:spcBef>
                <a:spcPts val="200"/>
              </a:spcBef>
              <a:spcAft>
                <a:spcPts val="400"/>
              </a:spcAft>
              <a:buClr>
                <a:srgbClr val="99CB38"/>
              </a:buClr>
              <a:buSzTx/>
              <a:buFont typeface="Arial" panose="020B0604020202020204" pitchFamily="34" charset="0"/>
              <a:buChar char="•"/>
              <a:tabLst/>
              <a:defRPr/>
            </a:pPr>
            <a:r>
              <a:rPr kumimoji="0" lang="en-US" sz="2800" b="1" i="0" u="none" strike="noStrike" cap="none" spc="0" normalizeH="0" baseline="0" noProof="0" err="1">
                <a:ln>
                  <a:noFill/>
                </a:ln>
                <a:solidFill>
                  <a:schemeClr val="tx1"/>
                </a:solidFill>
                <a:effectLst/>
                <a:uLnTx/>
                <a:uFillTx/>
              </a:rPr>
              <a:t>Upravljanje</a:t>
            </a:r>
            <a:r>
              <a:rPr kumimoji="0" lang="en-US" sz="2800" b="0" i="0" u="none" strike="noStrike" cap="none" spc="0" normalizeH="0" baseline="0" noProof="0">
                <a:ln>
                  <a:noFill/>
                </a:ln>
                <a:solidFill>
                  <a:schemeClr val="tx1"/>
                </a:solidFill>
                <a:effectLst/>
                <a:uLnTx/>
                <a:uFillTx/>
              </a:rPr>
              <a:t> </a:t>
            </a:r>
            <a:r>
              <a:rPr kumimoji="0" lang="en-US" sz="2800" b="0" i="0" u="none" strike="noStrike" cap="none" spc="0" normalizeH="0" baseline="0" noProof="0" err="1">
                <a:ln>
                  <a:noFill/>
                </a:ln>
                <a:solidFill>
                  <a:schemeClr val="tx1"/>
                </a:solidFill>
                <a:effectLst/>
                <a:uLnTx/>
                <a:uFillTx/>
              </a:rPr>
              <a:t>projekt</a:t>
            </a:r>
            <a:r>
              <a:rPr kumimoji="0" lang="hr-HR" sz="2800" b="0" i="0" u="none" strike="noStrike" cap="none" spc="0" normalizeH="0" baseline="0" noProof="0">
                <a:ln>
                  <a:noFill/>
                </a:ln>
                <a:solidFill>
                  <a:schemeClr val="tx1"/>
                </a:solidFill>
                <a:effectLst/>
                <a:uLnTx/>
                <a:uFillTx/>
              </a:rPr>
              <a:t>om</a:t>
            </a:r>
            <a:endParaRPr kumimoji="0" lang="en-US" sz="2800" b="0" i="0" u="none" strike="noStrike" cap="none" spc="0" normalizeH="0" baseline="0" noProof="0">
              <a:ln>
                <a:noFill/>
              </a:ln>
              <a:solidFill>
                <a:schemeClr val="tx1"/>
              </a:solidFill>
              <a:effectLst/>
              <a:uLnTx/>
              <a:uFillTx/>
            </a:endParaRPr>
          </a:p>
          <a:p>
            <a:pPr marL="749808" marR="0" lvl="1" indent="-228600" fontAlgn="auto">
              <a:spcBef>
                <a:spcPts val="200"/>
              </a:spcBef>
              <a:spcAft>
                <a:spcPts val="400"/>
              </a:spcAft>
              <a:buClr>
                <a:srgbClr val="99CB38"/>
              </a:buClr>
              <a:buSzTx/>
              <a:buFont typeface="Arial" panose="020B0604020202020204" pitchFamily="34" charset="0"/>
              <a:buChar char="•"/>
              <a:tabLst/>
              <a:defRPr/>
            </a:pPr>
            <a:r>
              <a:rPr kumimoji="0" lang="en-US" sz="2800" b="0" i="0" u="none" strike="noStrike" cap="none" spc="0" normalizeH="0" baseline="0" noProof="0" err="1">
                <a:ln>
                  <a:noFill/>
                </a:ln>
                <a:solidFill>
                  <a:schemeClr val="tx1"/>
                </a:solidFill>
                <a:effectLst/>
                <a:uLnTx/>
                <a:uFillTx/>
              </a:rPr>
              <a:t>Zeleno</a:t>
            </a:r>
            <a:r>
              <a:rPr kumimoji="0" lang="en-US" sz="2800" b="0" i="0" u="none" strike="noStrike" cap="none" spc="0" normalizeH="0" baseline="0" noProof="0">
                <a:ln>
                  <a:noFill/>
                </a:ln>
                <a:solidFill>
                  <a:schemeClr val="tx1"/>
                </a:solidFill>
                <a:effectLst/>
                <a:uLnTx/>
                <a:uFillTx/>
              </a:rPr>
              <a:t> </a:t>
            </a:r>
            <a:r>
              <a:rPr kumimoji="0" lang="en-US" sz="2800" b="0" i="0" u="none" strike="noStrike" cap="none" spc="0" normalizeH="0" baseline="0" noProof="0" err="1">
                <a:ln>
                  <a:noFill/>
                </a:ln>
                <a:solidFill>
                  <a:schemeClr val="tx1"/>
                </a:solidFill>
                <a:effectLst/>
                <a:uLnTx/>
                <a:uFillTx/>
              </a:rPr>
              <a:t>upravljanje</a:t>
            </a:r>
            <a:r>
              <a:rPr kumimoji="0" lang="en-US" sz="2800" b="0" i="0" u="none" strike="noStrike" cap="none" spc="0" normalizeH="0" baseline="0" noProof="0">
                <a:ln>
                  <a:noFill/>
                </a:ln>
                <a:solidFill>
                  <a:schemeClr val="tx1"/>
                </a:solidFill>
                <a:effectLst/>
                <a:uLnTx/>
                <a:uFillTx/>
              </a:rPr>
              <a:t> </a:t>
            </a:r>
            <a:r>
              <a:rPr kumimoji="0" lang="en-US" sz="2800" b="0" i="0" u="none" strike="noStrike" cap="none" spc="0" normalizeH="0" baseline="0" noProof="0" err="1">
                <a:ln>
                  <a:noFill/>
                </a:ln>
                <a:solidFill>
                  <a:schemeClr val="tx1"/>
                </a:solidFill>
                <a:effectLst/>
                <a:uLnTx/>
                <a:uFillTx/>
              </a:rPr>
              <a:t>projektom</a:t>
            </a:r>
            <a:endParaRPr kumimoji="0" lang="en-US" sz="2800" b="0" i="0" u="none" strike="noStrike" cap="none" spc="0" normalizeH="0" baseline="0" noProof="0">
              <a:ln>
                <a:noFill/>
              </a:ln>
              <a:solidFill>
                <a:schemeClr val="tx1"/>
              </a:solidFill>
              <a:effectLst/>
              <a:uLnTx/>
              <a:uFillTx/>
            </a:endParaRPr>
          </a:p>
          <a:p>
            <a:pPr marL="749808" marR="0" lvl="1" indent="-228600" fontAlgn="auto">
              <a:spcBef>
                <a:spcPts val="200"/>
              </a:spcBef>
              <a:spcAft>
                <a:spcPts val="400"/>
              </a:spcAft>
              <a:buClr>
                <a:srgbClr val="99CB38"/>
              </a:buClr>
              <a:buSzTx/>
              <a:buFont typeface="Arial" panose="020B0604020202020204" pitchFamily="34" charset="0"/>
              <a:buChar char="•"/>
              <a:tabLst/>
              <a:defRPr/>
            </a:pPr>
            <a:r>
              <a:rPr kumimoji="0" lang="en-US" sz="2800" b="1" i="0" u="none" strike="noStrike" cap="none" spc="0" normalizeH="0" baseline="0" noProof="0" err="1">
                <a:ln>
                  <a:noFill/>
                </a:ln>
                <a:solidFill>
                  <a:schemeClr val="tx1"/>
                </a:solidFill>
                <a:effectLst/>
                <a:uLnTx/>
                <a:uFillTx/>
              </a:rPr>
              <a:t>Proračun</a:t>
            </a:r>
            <a:endParaRPr kumimoji="0" lang="en-US" sz="2800" b="1" i="0" u="none" strike="noStrike" cap="none" spc="0" normalizeH="0" baseline="0" noProof="0">
              <a:ln>
                <a:noFill/>
              </a:ln>
              <a:solidFill>
                <a:schemeClr val="tx1"/>
              </a:solidFill>
              <a:effectLst/>
              <a:uLnTx/>
              <a:uFillTx/>
            </a:endParaRPr>
          </a:p>
          <a:p>
            <a:pPr marL="749808" marR="0" lvl="1" indent="-228600" fontAlgn="auto">
              <a:spcBef>
                <a:spcPts val="200"/>
              </a:spcBef>
              <a:spcAft>
                <a:spcPts val="400"/>
              </a:spcAft>
              <a:buClr>
                <a:srgbClr val="99CB38"/>
              </a:buClr>
              <a:buSzTx/>
              <a:buFont typeface="Arial" panose="020B0604020202020204" pitchFamily="34" charset="0"/>
              <a:buChar char="•"/>
              <a:tabLst/>
              <a:defRPr/>
            </a:pPr>
            <a:r>
              <a:rPr kumimoji="0" lang="en-US" sz="2800" b="0" i="0" u="none" strike="noStrike" cap="none" spc="0" normalizeH="0" baseline="0" noProof="0" err="1">
                <a:ln>
                  <a:noFill/>
                </a:ln>
                <a:solidFill>
                  <a:schemeClr val="tx1"/>
                </a:solidFill>
                <a:effectLst/>
                <a:uLnTx/>
                <a:uFillTx/>
              </a:rPr>
              <a:t>Upravljanje</a:t>
            </a:r>
            <a:r>
              <a:rPr kumimoji="0" lang="en-US" sz="2800" b="0" i="0" u="none" strike="noStrike" cap="none" spc="0" normalizeH="0" baseline="0" noProof="0">
                <a:ln>
                  <a:noFill/>
                </a:ln>
                <a:solidFill>
                  <a:schemeClr val="tx1"/>
                </a:solidFill>
                <a:effectLst/>
                <a:uLnTx/>
                <a:uFillTx/>
              </a:rPr>
              <a:t> </a:t>
            </a:r>
            <a:r>
              <a:rPr kumimoji="0" lang="en-US" sz="2800" b="0" i="0" u="none" strike="noStrike" cap="none" spc="0" normalizeH="0" baseline="0" noProof="0" err="1">
                <a:ln>
                  <a:noFill/>
                </a:ln>
                <a:solidFill>
                  <a:schemeClr val="tx1"/>
                </a:solidFill>
                <a:effectLst/>
                <a:uLnTx/>
                <a:uFillTx/>
              </a:rPr>
              <a:t>rizicima</a:t>
            </a:r>
            <a:endParaRPr kumimoji="0" lang="en-US" sz="2800" b="0" i="0" u="none" strike="noStrike" cap="none" spc="0" normalizeH="0" baseline="0" noProof="0">
              <a:ln>
                <a:noFill/>
              </a:ln>
              <a:solidFill>
                <a:schemeClr val="tx1"/>
              </a:solidFill>
              <a:effectLst/>
              <a:uLnTx/>
              <a:uFillTx/>
            </a:endParaRPr>
          </a:p>
          <a:p>
            <a:pPr marL="749808" marR="0" lvl="1" indent="-228600" fontAlgn="auto">
              <a:spcBef>
                <a:spcPts val="200"/>
              </a:spcBef>
              <a:spcAft>
                <a:spcPts val="400"/>
              </a:spcAft>
              <a:buClr>
                <a:srgbClr val="99CB38"/>
              </a:buClr>
              <a:buSzTx/>
              <a:buFont typeface="Arial" panose="020B0604020202020204" pitchFamily="34" charset="0"/>
              <a:buChar char="•"/>
              <a:tabLst/>
              <a:defRPr/>
            </a:pPr>
            <a:r>
              <a:rPr lang="en-US" sz="2800">
                <a:solidFill>
                  <a:schemeClr val="tx1"/>
                </a:solidFill>
              </a:rPr>
              <a:t>Value for money</a:t>
            </a:r>
            <a:endParaRPr kumimoji="0" lang="en-US" sz="2800" b="0" i="0" u="none" strike="noStrike" cap="none" spc="0" normalizeH="0" baseline="0" noProof="0">
              <a:ln>
                <a:noFill/>
              </a:ln>
              <a:solidFill>
                <a:schemeClr val="tx1"/>
              </a:solidFill>
              <a:effectLst/>
              <a:uLnTx/>
              <a:uFillTx/>
            </a:endParaRPr>
          </a:p>
          <a:p>
            <a:pPr marL="749808" marR="0" lvl="1" indent="-228600" fontAlgn="auto">
              <a:spcBef>
                <a:spcPts val="200"/>
              </a:spcBef>
              <a:spcAft>
                <a:spcPts val="400"/>
              </a:spcAft>
              <a:buClr>
                <a:srgbClr val="99CB38"/>
              </a:buClr>
              <a:buSzTx/>
              <a:buFont typeface="Arial" panose="020B0604020202020204" pitchFamily="34" charset="0"/>
              <a:buChar char="•"/>
              <a:tabLst/>
              <a:defRPr/>
            </a:pPr>
            <a:endParaRPr kumimoji="0" lang="en-US" sz="2800" b="0" i="0" u="none" strike="noStrike" cap="none" spc="0" normalizeH="0" baseline="0" noProof="0">
              <a:ln>
                <a:noFill/>
              </a:ln>
              <a:solidFill>
                <a:schemeClr val="tx1"/>
              </a:solidFill>
              <a:effectLst/>
              <a:uLnTx/>
              <a:uFillTx/>
            </a:endParaRPr>
          </a:p>
          <a:p>
            <a:pPr marL="749808" marR="0" lvl="1" indent="-228600" fontAlgn="auto">
              <a:spcBef>
                <a:spcPts val="200"/>
              </a:spcBef>
              <a:spcAft>
                <a:spcPts val="400"/>
              </a:spcAft>
              <a:buClr>
                <a:srgbClr val="99CB38"/>
              </a:buClr>
              <a:buSzTx/>
              <a:buFont typeface="Arial" panose="020B0604020202020204" pitchFamily="34" charset="0"/>
              <a:buChar char="•"/>
              <a:tabLst/>
              <a:defRPr/>
            </a:pPr>
            <a:endParaRPr kumimoji="0" lang="en-US" sz="2800" b="0" i="0" u="none" strike="noStrike" cap="none" spc="0" normalizeH="0" baseline="0" noProof="0">
              <a:ln>
                <a:noFill/>
              </a:ln>
              <a:solidFill>
                <a:schemeClr val="tx1"/>
              </a:solidFill>
              <a:effectLst/>
              <a:uLnTx/>
              <a:uFillTx/>
            </a:endParaRPr>
          </a:p>
          <a:p>
            <a:pPr marL="749808" marR="0" lvl="1" indent="-228600" fontAlgn="auto">
              <a:spcBef>
                <a:spcPts val="200"/>
              </a:spcBef>
              <a:spcAft>
                <a:spcPts val="400"/>
              </a:spcAft>
              <a:buClr>
                <a:srgbClr val="99CB38"/>
              </a:buClr>
              <a:buSzTx/>
              <a:buFont typeface="Arial" panose="020B0604020202020204" pitchFamily="34" charset="0"/>
              <a:buChar char="•"/>
              <a:tabLst/>
              <a:defRPr/>
            </a:pPr>
            <a:endParaRPr kumimoji="0" lang="en-US" sz="2800" b="0" i="0" u="none" strike="noStrike" cap="none" spc="0" normalizeH="0" baseline="0" noProof="0">
              <a:ln>
                <a:noFill/>
              </a:ln>
              <a:solidFill>
                <a:schemeClr val="tx1"/>
              </a:solidFill>
              <a:effectLst/>
              <a:uLnTx/>
              <a:uFillTx/>
            </a:endParaRPr>
          </a:p>
          <a:p>
            <a:pPr marL="749808" marR="0" lvl="1" indent="-228600" fontAlgn="auto">
              <a:spcBef>
                <a:spcPts val="200"/>
              </a:spcBef>
              <a:spcAft>
                <a:spcPts val="400"/>
              </a:spcAft>
              <a:buClr>
                <a:srgbClr val="99CB38"/>
              </a:buClr>
              <a:buSzTx/>
              <a:buFont typeface="Arial" panose="020B0604020202020204" pitchFamily="34" charset="0"/>
              <a:buChar char="•"/>
              <a:tabLst/>
              <a:defRPr/>
            </a:pPr>
            <a:endParaRPr kumimoji="0" lang="en-US" sz="2800" b="0" i="0" u="none" strike="noStrike" cap="none" spc="0" normalizeH="0" baseline="0" noProof="0">
              <a:ln>
                <a:noFill/>
              </a:ln>
              <a:solidFill>
                <a:schemeClr val="tx1"/>
              </a:solidFill>
              <a:effectLst/>
              <a:uLnTx/>
              <a:uFillTx/>
            </a:endParaRPr>
          </a:p>
          <a:p>
            <a:pPr marL="749808" marR="0" lvl="1" indent="-228600" fontAlgn="auto">
              <a:spcBef>
                <a:spcPts val="200"/>
              </a:spcBef>
              <a:spcAft>
                <a:spcPts val="400"/>
              </a:spcAft>
              <a:buClr>
                <a:srgbClr val="99CB38"/>
              </a:buClr>
              <a:buSzTx/>
              <a:buFont typeface="Arial" panose="020B0604020202020204" pitchFamily="34" charset="0"/>
              <a:buChar char="•"/>
              <a:tabLst/>
              <a:defRPr/>
            </a:pPr>
            <a:endParaRPr kumimoji="0" lang="en-US" sz="2800" b="0" i="0" u="none" strike="noStrike" cap="none" spc="0" normalizeH="0" baseline="0" noProof="0">
              <a:ln>
                <a:noFill/>
              </a:ln>
              <a:solidFill>
                <a:schemeClr val="tx1"/>
              </a:solidFill>
              <a:effectLst/>
              <a:uLnTx/>
              <a:uFillTx/>
            </a:endParaRPr>
          </a:p>
          <a:p>
            <a:pPr marL="749808" marR="0" lvl="1" indent="-228600" fontAlgn="auto">
              <a:spcBef>
                <a:spcPts val="200"/>
              </a:spcBef>
              <a:spcAft>
                <a:spcPts val="400"/>
              </a:spcAft>
              <a:buClr>
                <a:srgbClr val="99CB38"/>
              </a:buClr>
              <a:buSzTx/>
              <a:buFont typeface="Arial" panose="020B0604020202020204" pitchFamily="34" charset="0"/>
              <a:buChar char="•"/>
              <a:tabLst/>
              <a:defRPr/>
            </a:pPr>
            <a:endParaRPr kumimoji="0" lang="en-US" sz="2800" b="0" i="0" u="none" strike="noStrike" cap="none" spc="0" normalizeH="0" baseline="0" noProof="0">
              <a:ln>
                <a:noFill/>
              </a:ln>
              <a:solidFill>
                <a:schemeClr val="tx1"/>
              </a:solidFill>
              <a:effectLst/>
              <a:uLnTx/>
              <a:uFillTx/>
            </a:endParaRPr>
          </a:p>
          <a:p>
            <a:pPr marL="749808" marR="0" lvl="1" indent="-228600" fontAlgn="auto">
              <a:spcBef>
                <a:spcPts val="200"/>
              </a:spcBef>
              <a:spcAft>
                <a:spcPts val="400"/>
              </a:spcAft>
              <a:buClr>
                <a:srgbClr val="99CB38"/>
              </a:buClr>
              <a:buSzTx/>
              <a:buFont typeface="Arial" panose="020B0604020202020204" pitchFamily="34" charset="0"/>
              <a:buChar char="•"/>
              <a:tabLst/>
              <a:defRPr/>
            </a:pPr>
            <a:endParaRPr kumimoji="0" lang="en-US" sz="2800" b="0" i="0" u="none" strike="noStrike" cap="none" spc="0" normalizeH="0" baseline="0" noProof="0">
              <a:ln>
                <a:noFill/>
              </a:ln>
              <a:solidFill>
                <a:schemeClr val="tx1"/>
              </a:solidFill>
              <a:effectLst/>
              <a:uLnTx/>
              <a:uFillTx/>
            </a:endParaRPr>
          </a:p>
        </p:txBody>
      </p:sp>
      <p:grpSp>
        <p:nvGrpSpPr>
          <p:cNvPr id="5" name="Group 4"/>
          <p:cNvGrpSpPr/>
          <p:nvPr/>
        </p:nvGrpSpPr>
        <p:grpSpPr>
          <a:xfrm>
            <a:off x="5167020" y="632043"/>
            <a:ext cx="6739033" cy="6104469"/>
            <a:chOff x="34229" y="18141"/>
            <a:chExt cx="4334696" cy="3425174"/>
          </a:xfrm>
        </p:grpSpPr>
        <p:sp>
          <p:nvSpPr>
            <p:cNvPr id="6" name="Oval 5"/>
            <p:cNvSpPr/>
            <p:nvPr/>
          </p:nvSpPr>
          <p:spPr>
            <a:xfrm>
              <a:off x="34229" y="18141"/>
              <a:ext cx="4334696" cy="3425174"/>
            </a:xfrm>
            <a:prstGeom prst="ellipse">
              <a:avLst/>
            </a:prstGeom>
            <a:solidFill>
              <a:srgbClr val="99CB38">
                <a:alpha val="50000"/>
                <a:hueOff val="0"/>
                <a:satOff val="0"/>
                <a:lumOff val="0"/>
                <a:alphaOff val="0"/>
              </a:srgbClr>
            </a:solidFill>
            <a:ln w="15875" cap="flat" cmpd="sng" algn="ctr">
              <a:solidFill>
                <a:sysClr val="window" lastClr="FFFFFF">
                  <a:hueOff val="0"/>
                  <a:satOff val="0"/>
                  <a:lumOff val="0"/>
                  <a:alphaOff val="0"/>
                </a:sysClr>
              </a:solidFill>
              <a:prstDash val="solid"/>
            </a:ln>
            <a:effectLst/>
          </p:spPr>
          <p:txBody>
            <a:bodyPr/>
            <a:lstStyle/>
            <a:p>
              <a:endParaRPr lang="hr-HR"/>
            </a:p>
          </p:txBody>
        </p:sp>
        <p:sp>
          <p:nvSpPr>
            <p:cNvPr id="7" name="Oval 4"/>
            <p:cNvSpPr txBox="1"/>
            <p:nvPr/>
          </p:nvSpPr>
          <p:spPr>
            <a:xfrm>
              <a:off x="870164" y="499675"/>
              <a:ext cx="2794891" cy="2312761"/>
            </a:xfrm>
            <a:prstGeom prst="rect">
              <a:avLst/>
            </a:prstGeom>
            <a:noFill/>
            <a:ln>
              <a:noFill/>
            </a:ln>
            <a:effectLst/>
          </p:spPr>
          <p:txBody>
            <a:bodyPr spcFirstLastPara="0" vert="horz" wrap="square" lIns="0" tIns="0" rIns="0" bIns="0" numCol="1" spcCol="1270" anchor="ctr" anchorCtr="1">
              <a:noAutofit/>
            </a:bodyPr>
            <a:lstStyle/>
            <a:p>
              <a:pPr defTabSz="841248">
                <a:spcAft>
                  <a:spcPts val="600"/>
                </a:spcAft>
              </a:pPr>
              <a:r>
                <a:rPr lang="hr-HR" sz="2400" b="1">
                  <a:solidFill>
                    <a:schemeClr val="accent5">
                      <a:lumMod val="75000"/>
                    </a:schemeClr>
                  </a:solidFill>
                  <a:latin typeface="Calibri" panose="020F0502020204030204"/>
                </a:rPr>
                <a:t>K</a:t>
              </a:r>
              <a:r>
                <a:rPr lang="en-GB" sz="2400" b="1" err="1">
                  <a:solidFill>
                    <a:schemeClr val="accent5">
                      <a:lumMod val="75000"/>
                    </a:schemeClr>
                  </a:solidFill>
                  <a:latin typeface="Calibri" panose="020F0502020204030204"/>
                </a:rPr>
                <a:t>riteriji</a:t>
              </a:r>
              <a:r>
                <a:rPr lang="en-GB" sz="2400" b="1">
                  <a:solidFill>
                    <a:schemeClr val="accent5">
                      <a:lumMod val="75000"/>
                    </a:schemeClr>
                  </a:solidFill>
                  <a:latin typeface="Calibri" panose="020F0502020204030204"/>
                </a:rPr>
                <a:t> </a:t>
              </a:r>
              <a:r>
                <a:rPr lang="en-GB" sz="2400" b="1" err="1">
                  <a:solidFill>
                    <a:schemeClr val="accent5">
                      <a:lumMod val="75000"/>
                    </a:schemeClr>
                  </a:solidFill>
                  <a:latin typeface="Calibri" panose="020F0502020204030204"/>
                </a:rPr>
                <a:t>dodjele</a:t>
              </a:r>
              <a:r>
                <a:rPr lang="en-GB" sz="2400" b="1">
                  <a:solidFill>
                    <a:schemeClr val="accent5">
                      <a:lumMod val="75000"/>
                    </a:schemeClr>
                  </a:solidFill>
                  <a:latin typeface="Calibri" panose="020F0502020204030204"/>
                </a:rPr>
                <a:t> </a:t>
              </a:r>
              <a:r>
                <a:rPr lang="en-GB" sz="2400" b="1" err="1">
                  <a:solidFill>
                    <a:schemeClr val="accent5">
                      <a:lumMod val="75000"/>
                    </a:schemeClr>
                  </a:solidFill>
                  <a:latin typeface="Calibri" panose="020F0502020204030204"/>
                </a:rPr>
                <a:t>bodova</a:t>
              </a:r>
              <a:r>
                <a:rPr lang="hr-HR" sz="2400" b="1">
                  <a:solidFill>
                    <a:schemeClr val="accent5">
                      <a:lumMod val="75000"/>
                    </a:schemeClr>
                  </a:solidFill>
                  <a:latin typeface="Calibri" panose="020F0502020204030204"/>
                </a:rPr>
                <a:t>:</a:t>
              </a:r>
              <a:r>
                <a:rPr lang="en-GB" sz="2400" b="1">
                  <a:solidFill>
                    <a:schemeClr val="accent5">
                      <a:lumMod val="75000"/>
                    </a:schemeClr>
                  </a:solidFill>
                  <a:latin typeface="Calibri" panose="020F0502020204030204"/>
                </a:rPr>
                <a:t> </a:t>
              </a:r>
            </a:p>
            <a:p>
              <a:pPr marL="586931" lvl="1" indent="-225743" defTabSz="722376">
                <a:spcAft>
                  <a:spcPts val="600"/>
                </a:spcAft>
                <a:buFont typeface="Arial" panose="020B0604020202020204" pitchFamily="34" charset="0"/>
                <a:buChar char="•"/>
              </a:pPr>
              <a:r>
                <a:rPr lang="hr-HR" sz="1600" b="1" kern="1200">
                  <a:solidFill>
                    <a:sysClr val="windowText" lastClr="000000"/>
                  </a:solidFill>
                  <a:latin typeface="Calibri" panose="020F0502020204030204"/>
                  <a:ea typeface="+mn-ea"/>
                  <a:cs typeface="+mn-cs"/>
                </a:rPr>
                <a:t>sastav projektnog tima </a:t>
              </a:r>
              <a:r>
                <a:rPr lang="hr-HR" sz="1600" kern="1200">
                  <a:solidFill>
                    <a:sysClr val="windowText" lastClr="000000"/>
                  </a:solidFill>
                  <a:latin typeface="Calibri" panose="020F0502020204030204"/>
                  <a:ea typeface="+mn-ea"/>
                  <a:cs typeface="+mn-cs"/>
                </a:rPr>
                <a:t>- konzorcija ili jedinog korisnika - u smislu stručnosti, vještina i odgovornosti te primjerenost</a:t>
              </a:r>
              <a:r>
                <a:rPr lang="en-GB" sz="1600" kern="1200">
                  <a:solidFill>
                    <a:sysClr val="windowText" lastClr="000000"/>
                  </a:solidFill>
                  <a:latin typeface="Calibri" panose="020F0502020204030204"/>
                  <a:ea typeface="+mn-ea"/>
                  <a:cs typeface="+mn-cs"/>
                </a:rPr>
                <a:t> </a:t>
              </a:r>
              <a:r>
                <a:rPr lang="en-GB" sz="1600" b="1" kern="1200" err="1">
                  <a:solidFill>
                    <a:sysClr val="windowText" lastClr="000000"/>
                  </a:solidFill>
                  <a:latin typeface="Calibri" panose="020F0502020204030204"/>
                  <a:ea typeface="+mn-ea"/>
                  <a:cs typeface="+mn-cs"/>
                </a:rPr>
                <a:t>projektne</a:t>
              </a:r>
              <a:r>
                <a:rPr lang="en-GB" sz="1600" b="1" kern="1200">
                  <a:solidFill>
                    <a:sysClr val="windowText" lastClr="000000"/>
                  </a:solidFill>
                  <a:latin typeface="Calibri" panose="020F0502020204030204"/>
                  <a:ea typeface="+mn-ea"/>
                  <a:cs typeface="+mn-cs"/>
                </a:rPr>
                <a:t> </a:t>
              </a:r>
              <a:r>
                <a:rPr lang="hr-HR" sz="1600" b="1" kern="1200">
                  <a:solidFill>
                    <a:sysClr val="windowText" lastClr="000000"/>
                  </a:solidFill>
                  <a:latin typeface="Calibri" panose="020F0502020204030204"/>
                  <a:ea typeface="+mn-ea"/>
                  <a:cs typeface="+mn-cs"/>
                </a:rPr>
                <a:t>upravljačke strukture</a:t>
              </a:r>
            </a:p>
            <a:p>
              <a:pPr marL="586931" lvl="1" indent="-225743" defTabSz="722376">
                <a:spcAft>
                  <a:spcPts val="600"/>
                </a:spcAft>
                <a:buFont typeface="Arial" panose="020B0604020202020204" pitchFamily="34" charset="0"/>
                <a:buChar char="•"/>
              </a:pPr>
              <a:r>
                <a:rPr lang="hr-HR" sz="1600" b="1" kern="1200">
                  <a:solidFill>
                    <a:sysClr val="windowText" lastClr="000000"/>
                  </a:solidFill>
                  <a:latin typeface="Calibri" panose="020F0502020204030204"/>
                  <a:ea typeface="+mn-ea"/>
                  <a:cs typeface="+mn-cs"/>
                </a:rPr>
                <a:t>prikladnost proračuna </a:t>
              </a:r>
              <a:r>
                <a:rPr lang="hr-HR" sz="1600" kern="1200">
                  <a:solidFill>
                    <a:sysClr val="windowText" lastClr="000000"/>
                  </a:solidFill>
                  <a:latin typeface="Calibri" panose="020F0502020204030204"/>
                  <a:ea typeface="+mn-ea"/>
                  <a:cs typeface="+mn-cs"/>
                </a:rPr>
                <a:t>i sredstava i njihova usklađenost s predloženim planom rada</a:t>
              </a:r>
            </a:p>
            <a:p>
              <a:pPr marL="586931" lvl="1" indent="-225743" defTabSz="722376">
                <a:spcAft>
                  <a:spcPts val="600"/>
                </a:spcAft>
                <a:buFont typeface="Arial" panose="020B0604020202020204" pitchFamily="34" charset="0"/>
                <a:buChar char="•"/>
              </a:pPr>
              <a:r>
                <a:rPr lang="hr-HR" sz="1600" b="1" kern="1200">
                  <a:solidFill>
                    <a:sysClr val="windowText" lastClr="000000"/>
                  </a:solidFill>
                  <a:latin typeface="Calibri" panose="020F0502020204030204"/>
                  <a:ea typeface="+mn-ea"/>
                  <a:cs typeface="+mn-cs"/>
                </a:rPr>
                <a:t>transparentnost proračuna </a:t>
              </a:r>
              <a:r>
                <a:rPr lang="hr-HR" sz="1600" kern="1200">
                  <a:solidFill>
                    <a:sysClr val="windowText" lastClr="000000"/>
                  </a:solidFill>
                  <a:latin typeface="Calibri" panose="020F0502020204030204"/>
                  <a:ea typeface="+mn-ea"/>
                  <a:cs typeface="+mn-cs"/>
                </a:rPr>
                <a:t>tj. stavke troškova trebale bi biti dovoljno </a:t>
              </a:r>
              <a:r>
                <a:rPr lang="en-GB" sz="1600" kern="1200" err="1">
                  <a:solidFill>
                    <a:sysClr val="windowText" lastClr="000000"/>
                  </a:solidFill>
                  <a:latin typeface="Calibri" panose="020F0502020204030204"/>
                  <a:ea typeface="+mn-ea"/>
                  <a:cs typeface="+mn-cs"/>
                </a:rPr>
                <a:t>jasno</a:t>
              </a:r>
              <a:r>
                <a:rPr lang="en-GB" sz="1600" kern="1200">
                  <a:solidFill>
                    <a:sysClr val="windowText" lastClr="000000"/>
                  </a:solidFill>
                  <a:latin typeface="Calibri" panose="020F0502020204030204"/>
                  <a:ea typeface="+mn-ea"/>
                  <a:cs typeface="+mn-cs"/>
                </a:rPr>
                <a:t> </a:t>
              </a:r>
              <a:r>
                <a:rPr lang="hr-HR" sz="1600" kern="1200">
                  <a:solidFill>
                    <a:sysClr val="windowText" lastClr="000000"/>
                  </a:solidFill>
                  <a:latin typeface="Calibri" panose="020F0502020204030204"/>
                  <a:ea typeface="+mn-ea"/>
                  <a:cs typeface="+mn-cs"/>
                </a:rPr>
                <a:t>opisane</a:t>
              </a:r>
            </a:p>
            <a:p>
              <a:pPr marL="586931" lvl="1" indent="-225743" defTabSz="722376">
                <a:spcAft>
                  <a:spcPts val="600"/>
                </a:spcAft>
                <a:buFont typeface="Arial" panose="020B0604020202020204" pitchFamily="34" charset="0"/>
                <a:buChar char="•"/>
              </a:pPr>
              <a:r>
                <a:rPr lang="en-GB" sz="1600" kern="1200">
                  <a:solidFill>
                    <a:sysClr val="windowText" lastClr="000000"/>
                  </a:solidFill>
                  <a:latin typeface="Calibri" panose="020F0502020204030204"/>
                  <a:ea typeface="+mn-ea"/>
                  <a:cs typeface="+mn-cs"/>
                </a:rPr>
                <a:t>“</a:t>
              </a:r>
              <a:r>
                <a:rPr lang="en-GB" sz="1600" b="1" kern="1200" err="1">
                  <a:solidFill>
                    <a:sysClr val="windowText" lastClr="000000"/>
                  </a:solidFill>
                  <a:latin typeface="Calibri" panose="020F0502020204030204"/>
                  <a:ea typeface="+mn-ea"/>
                  <a:cs typeface="+mn-cs"/>
                </a:rPr>
                <a:t>Zeleno</a:t>
              </a:r>
              <a:r>
                <a:rPr lang="en-GB" sz="1600" b="1" kern="1200">
                  <a:solidFill>
                    <a:sysClr val="windowText" lastClr="000000"/>
                  </a:solidFill>
                  <a:latin typeface="Calibri" panose="020F0502020204030204"/>
                  <a:ea typeface="+mn-ea"/>
                  <a:cs typeface="+mn-cs"/>
                </a:rPr>
                <a:t> </a:t>
              </a:r>
              <a:r>
                <a:rPr lang="en-GB" sz="1600" b="1" kern="1200" err="1">
                  <a:solidFill>
                    <a:sysClr val="windowText" lastClr="000000"/>
                  </a:solidFill>
                  <a:latin typeface="Calibri" panose="020F0502020204030204"/>
                  <a:ea typeface="+mn-ea"/>
                  <a:cs typeface="+mn-cs"/>
                </a:rPr>
                <a:t>upravljanje</a:t>
              </a:r>
              <a:r>
                <a:rPr lang="en-GB" sz="1600" kern="1200">
                  <a:solidFill>
                    <a:sysClr val="windowText" lastClr="000000"/>
                  </a:solidFill>
                  <a:latin typeface="Calibri" panose="020F0502020204030204"/>
                  <a:ea typeface="+mn-ea"/>
                  <a:cs typeface="+mn-cs"/>
                </a:rPr>
                <a:t>” - </a:t>
              </a:r>
              <a:r>
                <a:rPr lang="hr-HR" sz="1600" kern="1200">
                  <a:solidFill>
                    <a:sysClr val="windowText" lastClr="000000"/>
                  </a:solidFill>
                  <a:latin typeface="Calibri" panose="020F0502020204030204"/>
                  <a:ea typeface="+mn-ea"/>
                  <a:cs typeface="+mn-cs"/>
                </a:rPr>
                <a:t>u kojoj se mjeri utjecaj na okoliš razmatra i ublažava, </a:t>
              </a:r>
              <a:r>
                <a:rPr lang="en-GB" sz="1600" kern="1200" err="1">
                  <a:solidFill>
                    <a:sysClr val="windowText" lastClr="000000"/>
                  </a:solidFill>
                  <a:latin typeface="Calibri" panose="020F0502020204030204"/>
                  <a:ea typeface="+mn-ea"/>
                  <a:cs typeface="+mn-cs"/>
                </a:rPr>
                <a:t>npr</a:t>
              </a:r>
              <a:r>
                <a:rPr lang="en-GB" sz="1600" kern="1200">
                  <a:solidFill>
                    <a:sysClr val="windowText" lastClr="000000"/>
                  </a:solidFill>
                  <a:latin typeface="Calibri" panose="020F0502020204030204"/>
                  <a:ea typeface="+mn-ea"/>
                  <a:cs typeface="+mn-cs"/>
                </a:rPr>
                <a:t>. </a:t>
              </a:r>
              <a:r>
                <a:rPr lang="hr-HR" sz="1600" kern="1200">
                  <a:solidFill>
                    <a:sysClr val="windowText" lastClr="000000"/>
                  </a:solidFill>
                  <a:latin typeface="Calibri" panose="020F0502020204030204"/>
                  <a:ea typeface="+mn-ea"/>
                  <a:cs typeface="+mn-cs"/>
                </a:rPr>
                <a:t>zelen</a:t>
              </a:r>
              <a:r>
                <a:rPr lang="en-GB" sz="1600" kern="1200">
                  <a:solidFill>
                    <a:sysClr val="windowText" lastClr="000000"/>
                  </a:solidFill>
                  <a:latin typeface="Calibri" panose="020F0502020204030204"/>
                  <a:ea typeface="+mn-ea"/>
                  <a:cs typeface="+mn-cs"/>
                </a:rPr>
                <a:t>a</a:t>
              </a:r>
              <a:r>
                <a:rPr lang="hr-HR" sz="1600" kern="1200">
                  <a:solidFill>
                    <a:sysClr val="windowText" lastClr="000000"/>
                  </a:solidFill>
                  <a:latin typeface="Calibri" panose="020F0502020204030204"/>
                  <a:ea typeface="+mn-ea"/>
                  <a:cs typeface="+mn-cs"/>
                </a:rPr>
                <a:t> nabav</a:t>
              </a:r>
              <a:r>
                <a:rPr lang="en-GB" sz="1600" kern="1200">
                  <a:solidFill>
                    <a:sysClr val="windowText" lastClr="000000"/>
                  </a:solidFill>
                  <a:latin typeface="Calibri" panose="020F0502020204030204"/>
                  <a:ea typeface="+mn-ea"/>
                  <a:cs typeface="+mn-cs"/>
                </a:rPr>
                <a:t>a,</a:t>
              </a:r>
              <a:r>
                <a:rPr lang="hr-HR" sz="1600" kern="1200">
                  <a:solidFill>
                    <a:sysClr val="windowText" lastClr="000000"/>
                  </a:solidFill>
                  <a:latin typeface="Calibri" panose="020F0502020204030204"/>
                  <a:ea typeface="+mn-ea"/>
                  <a:cs typeface="+mn-cs"/>
                </a:rPr>
                <a:t> metoda za izračunavanje utjecaja na okoliš projekta (npr. PEF ili OEF metode ili slične) ili sustava upravljanja okolišem (npr. EMAS);</a:t>
              </a:r>
            </a:p>
            <a:p>
              <a:pPr marL="586931" lvl="1" indent="-225743" defTabSz="722376">
                <a:spcAft>
                  <a:spcPts val="600"/>
                </a:spcAft>
                <a:buFont typeface="Arial" panose="020B0604020202020204" pitchFamily="34" charset="0"/>
                <a:buChar char="•"/>
              </a:pPr>
              <a:r>
                <a:rPr lang="pl-PL" sz="1600" b="1" kern="1200">
                  <a:solidFill>
                    <a:sysClr val="windowText" lastClr="000000"/>
                  </a:solidFill>
                  <a:latin typeface="Calibri" panose="020F0502020204030204"/>
                  <a:ea typeface="+mn-ea"/>
                  <a:cs typeface="+mn-cs"/>
                </a:rPr>
                <a:t>vrijednost za novac </a:t>
              </a:r>
              <a:r>
                <a:rPr lang="pl-PL" sz="1600" kern="1200">
                  <a:solidFill>
                    <a:sysClr val="windowText" lastClr="000000"/>
                  </a:solidFill>
                  <a:latin typeface="Calibri" panose="020F0502020204030204"/>
                  <a:ea typeface="+mn-ea"/>
                  <a:cs typeface="+mn-cs"/>
                </a:rPr>
                <a:t>projektnog prijedloga</a:t>
              </a:r>
              <a:endParaRPr lang="hr-HR" sz="2000">
                <a:solidFill>
                  <a:sysClr val="windowText" lastClr="000000"/>
                </a:solidFill>
                <a:latin typeface="Calibri" panose="020F0502020204030204"/>
                <a:ea typeface="+mn-ea"/>
                <a:cs typeface="+mn-cs"/>
              </a:endParaRPr>
            </a:p>
          </p:txBody>
        </p:sp>
      </p:grpSp>
    </p:spTree>
    <p:extLst>
      <p:ext uri="{BB962C8B-B14F-4D97-AF65-F5344CB8AC3E}">
        <p14:creationId xmlns:p14="http://schemas.microsoft.com/office/powerpoint/2010/main" val="55447040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11931737-0BD5-C171-B25C-DA04563A5045}"/>
              </a:ext>
            </a:extLst>
          </p:cNvPr>
          <p:cNvSpPr>
            <a:spLocks noGrp="1"/>
          </p:cNvSpPr>
          <p:nvPr>
            <p:ph type="title"/>
          </p:nvPr>
        </p:nvSpPr>
        <p:spPr>
          <a:xfrm>
            <a:off x="761840" y="1138265"/>
            <a:ext cx="6769928" cy="1401183"/>
          </a:xfrm>
        </p:spPr>
        <p:txBody>
          <a:bodyPr anchor="t">
            <a:normAutofit/>
          </a:bodyPr>
          <a:lstStyle/>
          <a:p>
            <a:r>
              <a:rPr lang="hr-HR" sz="3200" b="1">
                <a:solidFill>
                  <a:srgbClr val="0070C0"/>
                </a:solidFill>
                <a:latin typeface="Arial" panose="020B0604020202020204" pitchFamily="34" charset="0"/>
                <a:cs typeface="Times New Roman" panose="02020603050405020304" pitchFamily="18" charset="0"/>
              </a:rPr>
              <a:t>Upravljačka struktura</a:t>
            </a:r>
          </a:p>
        </p:txBody>
      </p:sp>
      <p:sp>
        <p:nvSpPr>
          <p:cNvPr id="3" name="Rezervirano mjesto sadržaja 2">
            <a:extLst>
              <a:ext uri="{FF2B5EF4-FFF2-40B4-BE49-F238E27FC236}">
                <a16:creationId xmlns:a16="http://schemas.microsoft.com/office/drawing/2014/main" id="{08334951-E568-176D-E94F-E976EB4D8D40}"/>
              </a:ext>
            </a:extLst>
          </p:cNvPr>
          <p:cNvSpPr>
            <a:spLocks noGrp="1"/>
          </p:cNvSpPr>
          <p:nvPr>
            <p:ph idx="1"/>
          </p:nvPr>
        </p:nvSpPr>
        <p:spPr>
          <a:xfrm>
            <a:off x="761840" y="2551176"/>
            <a:ext cx="4544762" cy="3602935"/>
          </a:xfrm>
        </p:spPr>
        <p:txBody>
          <a:bodyPr>
            <a:normAutofit/>
          </a:bodyPr>
          <a:lstStyle/>
          <a:p>
            <a:r>
              <a:rPr lang="en-GB" sz="2000" b="0" i="0" u="none" strike="noStrike" baseline="0" err="1">
                <a:latin typeface="Arial" panose="020B0604020202020204" pitchFamily="34" charset="0"/>
              </a:rPr>
              <a:t>Opisati</a:t>
            </a:r>
            <a:r>
              <a:rPr lang="en-GB" sz="2000" b="0" i="0" u="none" strike="noStrike" baseline="0">
                <a:latin typeface="Arial" panose="020B0604020202020204" pitchFamily="34" charset="0"/>
              </a:rPr>
              <a:t> u</a:t>
            </a:r>
            <a:r>
              <a:rPr lang="hr-HR" sz="2000" b="0" i="0" u="none" strike="noStrike" baseline="0" err="1">
                <a:latin typeface="Arial" panose="020B0604020202020204" pitchFamily="34" charset="0"/>
              </a:rPr>
              <a:t>pravljačk</a:t>
            </a:r>
            <a:r>
              <a:rPr lang="en-GB" sz="2000" b="0" i="0" u="none" strike="noStrike" baseline="0">
                <a:latin typeface="Arial" panose="020B0604020202020204" pitchFamily="34" charset="0"/>
              </a:rPr>
              <a:t>u</a:t>
            </a:r>
            <a:r>
              <a:rPr lang="hr-HR" sz="2000" b="0" i="0" u="none" strike="noStrike" baseline="0">
                <a:latin typeface="Arial" panose="020B0604020202020204" pitchFamily="34" charset="0"/>
              </a:rPr>
              <a:t> </a:t>
            </a:r>
            <a:r>
              <a:rPr lang="hr-HR" sz="2000" b="0" i="0" u="none" strike="noStrike" baseline="0" err="1">
                <a:latin typeface="Arial" panose="020B0604020202020204" pitchFamily="34" charset="0"/>
              </a:rPr>
              <a:t>struktur</a:t>
            </a:r>
            <a:r>
              <a:rPr lang="en-GB" sz="2000" b="0" i="0" u="none" strike="noStrike" baseline="0">
                <a:latin typeface="Arial" panose="020B0604020202020204" pitchFamily="34" charset="0"/>
              </a:rPr>
              <a:t>u </a:t>
            </a:r>
            <a:r>
              <a:rPr lang="en-GB" sz="2000" b="0" i="0" u="none" strike="noStrike" baseline="0" err="1">
                <a:latin typeface="Arial" panose="020B0604020202020204" pitchFamily="34" charset="0"/>
              </a:rPr>
              <a:t>projekta</a:t>
            </a:r>
            <a:r>
              <a:rPr lang="hr-HR" sz="2000" b="0" i="0" u="none" strike="noStrike" baseline="0">
                <a:latin typeface="Arial" panose="020B0604020202020204" pitchFamily="34" charset="0"/>
              </a:rPr>
              <a:t> i </a:t>
            </a:r>
            <a:r>
              <a:rPr lang="en-GB" sz="2000" b="0" i="0" u="none" strike="noStrike" baseline="0" err="1">
                <a:latin typeface="Arial" panose="020B0604020202020204" pitchFamily="34" charset="0"/>
              </a:rPr>
              <a:t>način</a:t>
            </a:r>
            <a:r>
              <a:rPr lang="en-GB" sz="2000" b="0" i="0" u="none" strike="noStrike" baseline="0">
                <a:latin typeface="Arial" panose="020B0604020202020204" pitchFamily="34" charset="0"/>
              </a:rPr>
              <a:t> </a:t>
            </a:r>
            <a:r>
              <a:rPr lang="hr-HR" sz="2000" b="0" i="0" u="none" strike="noStrike" baseline="0" err="1">
                <a:latin typeface="Arial" panose="020B0604020202020204" pitchFamily="34" charset="0"/>
              </a:rPr>
              <a:t>odlučivanj</a:t>
            </a:r>
            <a:r>
              <a:rPr lang="en-GB" sz="2000" b="0" i="0" u="none" strike="noStrike" baseline="0">
                <a:latin typeface="Arial" panose="020B0604020202020204" pitchFamily="34" charset="0"/>
              </a:rPr>
              <a:t>a</a:t>
            </a:r>
            <a:r>
              <a:rPr lang="hr-HR" sz="2000" b="0" i="0" u="none" strike="noStrike" baseline="0">
                <a:latin typeface="Arial" panose="020B0604020202020204" pitchFamily="34" charset="0"/>
              </a:rPr>
              <a:t> unutar konzorcija</a:t>
            </a:r>
            <a:endParaRPr lang="en-GB" sz="2000" b="0" i="0" u="none" strike="noStrike" baseline="0">
              <a:latin typeface="Arial" panose="020B0604020202020204" pitchFamily="34" charset="0"/>
            </a:endParaRPr>
          </a:p>
          <a:p>
            <a:r>
              <a:rPr lang="hr-HR" sz="2000" b="0" i="0" u="none" strike="noStrike" baseline="0">
                <a:latin typeface="Arial" panose="020B0604020202020204" pitchFamily="34" charset="0"/>
              </a:rPr>
              <a:t>Opis</a:t>
            </a:r>
            <a:r>
              <a:rPr lang="en-GB" sz="2000" b="0" i="0" u="none" strike="noStrike" baseline="0" err="1">
                <a:latin typeface="Arial" panose="020B0604020202020204" pitchFamily="34" charset="0"/>
              </a:rPr>
              <a:t>ati</a:t>
            </a:r>
            <a:r>
              <a:rPr lang="hr-HR" sz="2000" b="0" i="0" u="none" strike="noStrike" baseline="0">
                <a:latin typeface="Arial" panose="020B0604020202020204" pitchFamily="34" charset="0"/>
              </a:rPr>
              <a:t> načina donošenja odluka</a:t>
            </a:r>
            <a:r>
              <a:rPr lang="en-GB" sz="2000" b="0" i="0" u="none" strike="noStrike" baseline="0">
                <a:latin typeface="Arial" panose="020B0604020202020204" pitchFamily="34" charset="0"/>
              </a:rPr>
              <a:t> </a:t>
            </a:r>
            <a:r>
              <a:rPr lang="en-GB" sz="2000" b="0" i="0" u="none" strike="noStrike" baseline="0" err="1">
                <a:latin typeface="Arial" panose="020B0604020202020204" pitchFamily="34" charset="0"/>
              </a:rPr>
              <a:t>unutar</a:t>
            </a:r>
            <a:r>
              <a:rPr lang="en-GB" sz="2000" b="0" i="0" u="none" strike="noStrike" baseline="0">
                <a:latin typeface="Arial" panose="020B0604020202020204" pitchFamily="34" charset="0"/>
              </a:rPr>
              <a:t> </a:t>
            </a:r>
            <a:r>
              <a:rPr lang="en-GB" sz="2000" b="0" i="0" u="none" strike="noStrike" baseline="0" err="1">
                <a:latin typeface="Arial" panose="020B0604020202020204" pitchFamily="34" charset="0"/>
              </a:rPr>
              <a:t>konzorcija</a:t>
            </a:r>
            <a:r>
              <a:rPr lang="hr-HR" sz="2000" b="0" i="0" u="none" strike="noStrike" baseline="0">
                <a:latin typeface="Arial" panose="020B0604020202020204" pitchFamily="34" charset="0"/>
              </a:rPr>
              <a:t> i </a:t>
            </a:r>
            <a:r>
              <a:rPr lang="en-GB" sz="2000" b="0" i="0" u="none" strike="noStrike" baseline="0" err="1">
                <a:latin typeface="Arial" panose="020B0604020202020204" pitchFamily="34" charset="0"/>
              </a:rPr>
              <a:t>međusobnu</a:t>
            </a:r>
            <a:r>
              <a:rPr lang="en-GB" sz="2000" b="0" i="0" u="none" strike="noStrike" baseline="0">
                <a:latin typeface="Arial" panose="020B0604020202020204" pitchFamily="34" charset="0"/>
              </a:rPr>
              <a:t> </a:t>
            </a:r>
            <a:r>
              <a:rPr lang="hr-HR" sz="2000" b="0" i="0" u="none" strike="noStrike" baseline="0" err="1">
                <a:latin typeface="Arial" panose="020B0604020202020204" pitchFamily="34" charset="0"/>
              </a:rPr>
              <a:t>komunikacij</a:t>
            </a:r>
            <a:r>
              <a:rPr lang="en-GB" sz="2000" b="0" i="0" u="none" strike="noStrike" baseline="0">
                <a:latin typeface="Arial" panose="020B0604020202020204" pitchFamily="34" charset="0"/>
              </a:rPr>
              <a:t>u</a:t>
            </a:r>
          </a:p>
        </p:txBody>
      </p:sp>
      <p:pic>
        <p:nvPicPr>
          <p:cNvPr id="4" name="Rezervirano mjesto sadržaja 4">
            <a:extLst>
              <a:ext uri="{FF2B5EF4-FFF2-40B4-BE49-F238E27FC236}">
                <a16:creationId xmlns:a16="http://schemas.microsoft.com/office/drawing/2014/main" id="{037AF16D-C588-6EF3-DF3C-B724F91B73E3}"/>
              </a:ext>
            </a:extLst>
          </p:cNvPr>
          <p:cNvPicPr>
            <a:picLocks noChangeAspect="1"/>
          </p:cNvPicPr>
          <p:nvPr/>
        </p:nvPicPr>
        <p:blipFill rotWithShape="1">
          <a:blip r:embed="rId3"/>
          <a:srcRect l="2746" r="5727"/>
          <a:stretch/>
        </p:blipFill>
        <p:spPr>
          <a:xfrm>
            <a:off x="6083711" y="771753"/>
            <a:ext cx="5425983" cy="5316095"/>
          </a:xfrm>
          <a:prstGeom prst="rect">
            <a:avLst/>
          </a:prstGeom>
        </p:spPr>
      </p:pic>
    </p:spTree>
    <p:extLst>
      <p:ext uri="{BB962C8B-B14F-4D97-AF65-F5344CB8AC3E}">
        <p14:creationId xmlns:p14="http://schemas.microsoft.com/office/powerpoint/2010/main" val="374607752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1B8DE27B-73E8-20A0-07A0-D479F66E3780}"/>
              </a:ext>
            </a:extLst>
          </p:cNvPr>
          <p:cNvSpPr>
            <a:spLocks noGrp="1"/>
          </p:cNvSpPr>
          <p:nvPr>
            <p:ph type="title"/>
          </p:nvPr>
        </p:nvSpPr>
        <p:spPr/>
        <p:txBody>
          <a:bodyPr/>
          <a:lstStyle/>
          <a:p>
            <a:r>
              <a:rPr lang="en-US" b="1">
                <a:solidFill>
                  <a:sysClr val="windowText" lastClr="000000"/>
                </a:solidFill>
                <a:latin typeface="Calibri" panose="020F0502020204030204"/>
              </a:rPr>
              <a:t>Program LIFE – kriteriji za ocjenjivanje</a:t>
            </a:r>
            <a:endParaRPr lang="hr-HR" b="1">
              <a:solidFill>
                <a:sysClr val="windowText" lastClr="000000"/>
              </a:solidFill>
              <a:latin typeface="Calibri" panose="020F0502020204030204"/>
            </a:endParaRPr>
          </a:p>
        </p:txBody>
      </p:sp>
      <p:graphicFrame>
        <p:nvGraphicFramePr>
          <p:cNvPr id="3" name="Content Placeholder 18">
            <a:extLst>
              <a:ext uri="{FF2B5EF4-FFF2-40B4-BE49-F238E27FC236}">
                <a16:creationId xmlns:a16="http://schemas.microsoft.com/office/drawing/2014/main" id="{E7DCF7BB-89C2-A819-C9C1-CE7F1D78275E}"/>
              </a:ext>
            </a:extLst>
          </p:cNvPr>
          <p:cNvGraphicFramePr>
            <a:graphicFrameLocks/>
          </p:cNvGraphicFramePr>
          <p:nvPr/>
        </p:nvGraphicFramePr>
        <p:xfrm>
          <a:off x="1075707" y="1698171"/>
          <a:ext cx="9357755" cy="4529841"/>
        </p:xfrm>
        <a:graphic>
          <a:graphicData uri="http://schemas.openxmlformats.org/drawingml/2006/table">
            <a:tbl>
              <a:tblPr firstRow="1" firstCol="1" bandRow="1">
                <a:tableStyleId>{69CF1AB2-1976-4502-BF36-3FF5EA218861}</a:tableStyleId>
              </a:tblPr>
              <a:tblGrid>
                <a:gridCol w="2393200">
                  <a:extLst>
                    <a:ext uri="{9D8B030D-6E8A-4147-A177-3AD203B41FA5}">
                      <a16:colId xmlns:a16="http://schemas.microsoft.com/office/drawing/2014/main" val="4102152598"/>
                    </a:ext>
                  </a:extLst>
                </a:gridCol>
                <a:gridCol w="2535991">
                  <a:extLst>
                    <a:ext uri="{9D8B030D-6E8A-4147-A177-3AD203B41FA5}">
                      <a16:colId xmlns:a16="http://schemas.microsoft.com/office/drawing/2014/main" val="21419189"/>
                    </a:ext>
                  </a:extLst>
                </a:gridCol>
                <a:gridCol w="2466704">
                  <a:extLst>
                    <a:ext uri="{9D8B030D-6E8A-4147-A177-3AD203B41FA5}">
                      <a16:colId xmlns:a16="http://schemas.microsoft.com/office/drawing/2014/main" val="4029539024"/>
                    </a:ext>
                  </a:extLst>
                </a:gridCol>
                <a:gridCol w="1961860">
                  <a:extLst>
                    <a:ext uri="{9D8B030D-6E8A-4147-A177-3AD203B41FA5}">
                      <a16:colId xmlns:a16="http://schemas.microsoft.com/office/drawing/2014/main" val="15952035"/>
                    </a:ext>
                  </a:extLst>
                </a:gridCol>
              </a:tblGrid>
              <a:tr h="534637">
                <a:tc>
                  <a:txBody>
                    <a:bodyPr/>
                    <a:lstStyle/>
                    <a:p>
                      <a:pPr algn="ctr">
                        <a:lnSpc>
                          <a:spcPct val="150000"/>
                        </a:lnSpc>
                        <a:spcAft>
                          <a:spcPts val="800"/>
                        </a:spcAft>
                      </a:pPr>
                      <a:r>
                        <a:rPr lang="hr-HR" sz="1600">
                          <a:effectLst/>
                        </a:rPr>
                        <a:t>Kriteriji za ocjenjivanje</a:t>
                      </a:r>
                      <a:endParaRPr lang="en-US" sz="2400">
                        <a:effectLst/>
                        <a:latin typeface="Calibri" panose="020F0502020204030204" pitchFamily="34" charset="0"/>
                        <a:ea typeface="Calibri" panose="020F0502020204030204" pitchFamily="34" charset="0"/>
                      </a:endParaRPr>
                    </a:p>
                  </a:txBody>
                  <a:tcPr marL="68580" marR="68580" marT="0" marB="0">
                    <a:solidFill>
                      <a:schemeClr val="bg2">
                        <a:lumMod val="75000"/>
                      </a:schemeClr>
                    </a:solidFill>
                  </a:tcPr>
                </a:tc>
                <a:tc>
                  <a:txBody>
                    <a:bodyPr/>
                    <a:lstStyle/>
                    <a:p>
                      <a:pPr algn="ctr">
                        <a:lnSpc>
                          <a:spcPct val="150000"/>
                        </a:lnSpc>
                        <a:spcAft>
                          <a:spcPts val="800"/>
                        </a:spcAft>
                      </a:pPr>
                      <a:r>
                        <a:rPr lang="hr-HR" sz="1600">
                          <a:effectLst/>
                        </a:rPr>
                        <a:t>Minimalna prolazna ocjena</a:t>
                      </a:r>
                      <a:endParaRPr lang="en-US" sz="2400">
                        <a:effectLst/>
                        <a:latin typeface="Calibri" panose="020F0502020204030204" pitchFamily="34" charset="0"/>
                        <a:ea typeface="Calibri" panose="020F0502020204030204" pitchFamily="34" charset="0"/>
                      </a:endParaRPr>
                    </a:p>
                  </a:txBody>
                  <a:tcPr marL="68580" marR="68580" marT="0" marB="0">
                    <a:solidFill>
                      <a:schemeClr val="bg2">
                        <a:lumMod val="75000"/>
                      </a:schemeClr>
                    </a:solidFill>
                  </a:tcPr>
                </a:tc>
                <a:tc>
                  <a:txBody>
                    <a:bodyPr/>
                    <a:lstStyle/>
                    <a:p>
                      <a:pPr algn="ctr">
                        <a:lnSpc>
                          <a:spcPct val="150000"/>
                        </a:lnSpc>
                        <a:spcAft>
                          <a:spcPts val="800"/>
                        </a:spcAft>
                      </a:pPr>
                      <a:r>
                        <a:rPr lang="hr-HR" sz="1600">
                          <a:effectLst/>
                        </a:rPr>
                        <a:t>Maksimalni broj bodova</a:t>
                      </a:r>
                      <a:endParaRPr lang="en-US" sz="2400">
                        <a:effectLst/>
                        <a:latin typeface="Calibri" panose="020F0502020204030204" pitchFamily="34" charset="0"/>
                        <a:ea typeface="Calibri" panose="020F0502020204030204" pitchFamily="34" charset="0"/>
                      </a:endParaRPr>
                    </a:p>
                  </a:txBody>
                  <a:tcPr marL="68580" marR="68580" marT="0" marB="0">
                    <a:solidFill>
                      <a:schemeClr val="bg2">
                        <a:lumMod val="75000"/>
                      </a:schemeClr>
                    </a:solidFill>
                  </a:tcPr>
                </a:tc>
                <a:tc>
                  <a:txBody>
                    <a:bodyPr/>
                    <a:lstStyle/>
                    <a:p>
                      <a:pPr algn="ctr">
                        <a:lnSpc>
                          <a:spcPct val="150000"/>
                        </a:lnSpc>
                        <a:spcAft>
                          <a:spcPts val="800"/>
                        </a:spcAft>
                      </a:pPr>
                      <a:r>
                        <a:rPr lang="hr-HR" sz="1600">
                          <a:effectLst/>
                        </a:rPr>
                        <a:t>Bodovanje</a:t>
                      </a:r>
                      <a:endParaRPr lang="en-US" sz="2400">
                        <a:effectLst/>
                        <a:latin typeface="Calibri" panose="020F0502020204030204" pitchFamily="34" charset="0"/>
                        <a:ea typeface="Calibri" panose="020F0502020204030204" pitchFamily="34" charset="0"/>
                      </a:endParaRPr>
                    </a:p>
                  </a:txBody>
                  <a:tcPr marL="68580" marR="68580" marT="0" marB="0">
                    <a:solidFill>
                      <a:schemeClr val="bg2">
                        <a:lumMod val="75000"/>
                      </a:schemeClr>
                    </a:solidFill>
                  </a:tcPr>
                </a:tc>
                <a:extLst>
                  <a:ext uri="{0D108BD9-81ED-4DB2-BD59-A6C34878D82A}">
                    <a16:rowId xmlns:a16="http://schemas.microsoft.com/office/drawing/2014/main" val="955771038"/>
                  </a:ext>
                </a:extLst>
              </a:tr>
              <a:tr h="269210">
                <a:tc>
                  <a:txBody>
                    <a:bodyPr/>
                    <a:lstStyle/>
                    <a:p>
                      <a:pPr algn="ctr">
                        <a:lnSpc>
                          <a:spcPct val="150000"/>
                        </a:lnSpc>
                        <a:spcAft>
                          <a:spcPts val="800"/>
                        </a:spcAft>
                      </a:pPr>
                      <a:r>
                        <a:rPr lang="hr-HR" sz="1400">
                          <a:effectLst/>
                        </a:rPr>
                        <a:t>Relevantnost (Relevance)</a:t>
                      </a:r>
                      <a:endParaRPr lang="en-US" sz="2000">
                        <a:effectLst/>
                        <a:latin typeface="Calibri" panose="020F0502020204030204" pitchFamily="34" charset="0"/>
                        <a:ea typeface="Calibri" panose="020F0502020204030204" pitchFamily="34" charset="0"/>
                      </a:endParaRPr>
                    </a:p>
                  </a:txBody>
                  <a:tcPr marL="68580" marR="68580" marT="0" marB="0" anchor="ctr">
                    <a:solidFill>
                      <a:schemeClr val="accent4">
                        <a:lumMod val="20000"/>
                        <a:lumOff val="80000"/>
                      </a:schemeClr>
                    </a:solidFill>
                  </a:tcPr>
                </a:tc>
                <a:tc>
                  <a:txBody>
                    <a:bodyPr/>
                    <a:lstStyle/>
                    <a:p>
                      <a:pPr algn="ctr">
                        <a:lnSpc>
                          <a:spcPct val="150000"/>
                        </a:lnSpc>
                        <a:spcAft>
                          <a:spcPts val="800"/>
                        </a:spcAft>
                      </a:pPr>
                      <a:r>
                        <a:rPr lang="hr-HR" sz="1400">
                          <a:effectLst/>
                        </a:rPr>
                        <a:t>10</a:t>
                      </a:r>
                      <a:endParaRPr lang="en-US" sz="2000">
                        <a:effectLst/>
                        <a:latin typeface="Calibri" panose="020F0502020204030204" pitchFamily="34" charset="0"/>
                        <a:ea typeface="Calibri" panose="020F0502020204030204" pitchFamily="34" charset="0"/>
                      </a:endParaRPr>
                    </a:p>
                  </a:txBody>
                  <a:tcPr marL="68580" marR="68580" marT="0" marB="0" anchor="ctr"/>
                </a:tc>
                <a:tc>
                  <a:txBody>
                    <a:bodyPr/>
                    <a:lstStyle/>
                    <a:p>
                      <a:pPr algn="ctr">
                        <a:lnSpc>
                          <a:spcPct val="150000"/>
                        </a:lnSpc>
                        <a:spcAft>
                          <a:spcPts val="800"/>
                        </a:spcAft>
                      </a:pPr>
                      <a:r>
                        <a:rPr lang="hr-HR" sz="1400">
                          <a:effectLst/>
                        </a:rPr>
                        <a:t>20</a:t>
                      </a:r>
                      <a:endParaRPr lang="en-US" sz="2000">
                        <a:effectLst/>
                        <a:latin typeface="Calibri" panose="020F0502020204030204" pitchFamily="34" charset="0"/>
                        <a:ea typeface="Calibri" panose="020F0502020204030204" pitchFamily="34" charset="0"/>
                      </a:endParaRPr>
                    </a:p>
                  </a:txBody>
                  <a:tcPr marL="68580" marR="68580" marT="0" marB="0" anchor="ctr"/>
                </a:tc>
                <a:tc>
                  <a:txBody>
                    <a:bodyPr/>
                    <a:lstStyle/>
                    <a:p>
                      <a:pPr algn="ctr">
                        <a:lnSpc>
                          <a:spcPct val="150000"/>
                        </a:lnSpc>
                        <a:spcAft>
                          <a:spcPts val="800"/>
                        </a:spcAft>
                      </a:pPr>
                      <a:r>
                        <a:rPr lang="hr-HR" sz="1400">
                          <a:effectLst/>
                        </a:rPr>
                        <a:t>1</a:t>
                      </a:r>
                      <a:endParaRPr lang="en-US" sz="2000">
                        <a:effectLst/>
                        <a:latin typeface="Calibri" panose="020F050202020403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279378395"/>
                  </a:ext>
                </a:extLst>
              </a:tr>
              <a:tr h="269210">
                <a:tc>
                  <a:txBody>
                    <a:bodyPr/>
                    <a:lstStyle/>
                    <a:p>
                      <a:pPr algn="ctr">
                        <a:lnSpc>
                          <a:spcPct val="150000"/>
                        </a:lnSpc>
                        <a:spcAft>
                          <a:spcPts val="800"/>
                        </a:spcAft>
                      </a:pPr>
                      <a:r>
                        <a:rPr lang="hr-HR" sz="1400">
                          <a:effectLst/>
                        </a:rPr>
                        <a:t>Učinak (Impact)</a:t>
                      </a:r>
                      <a:endParaRPr lang="en-US" sz="2000">
                        <a:effectLst/>
                        <a:latin typeface="Calibri" panose="020F0502020204030204" pitchFamily="34" charset="0"/>
                        <a:ea typeface="Calibri" panose="020F0502020204030204" pitchFamily="34" charset="0"/>
                      </a:endParaRPr>
                    </a:p>
                  </a:txBody>
                  <a:tcPr marL="68580" marR="68580" marT="0" marB="0" anchor="ctr">
                    <a:solidFill>
                      <a:schemeClr val="accent4">
                        <a:lumMod val="20000"/>
                        <a:lumOff val="80000"/>
                      </a:schemeClr>
                    </a:solidFill>
                  </a:tcPr>
                </a:tc>
                <a:tc>
                  <a:txBody>
                    <a:bodyPr/>
                    <a:lstStyle/>
                    <a:p>
                      <a:pPr algn="ctr">
                        <a:lnSpc>
                          <a:spcPct val="150000"/>
                        </a:lnSpc>
                        <a:spcAft>
                          <a:spcPts val="800"/>
                        </a:spcAft>
                      </a:pPr>
                      <a:r>
                        <a:rPr lang="hr-HR" sz="1400">
                          <a:effectLst/>
                        </a:rPr>
                        <a:t>10</a:t>
                      </a:r>
                      <a:endParaRPr lang="en-US" sz="2000">
                        <a:effectLst/>
                        <a:latin typeface="Calibri" panose="020F0502020204030204" pitchFamily="34" charset="0"/>
                        <a:ea typeface="Calibri" panose="020F0502020204030204" pitchFamily="34" charset="0"/>
                      </a:endParaRPr>
                    </a:p>
                  </a:txBody>
                  <a:tcPr marL="68580" marR="68580" marT="0" marB="0" anchor="ctr"/>
                </a:tc>
                <a:tc>
                  <a:txBody>
                    <a:bodyPr/>
                    <a:lstStyle/>
                    <a:p>
                      <a:pPr marL="0" algn="ctr" defTabSz="914400" rtl="0" eaLnBrk="1" latinLnBrk="0" hangingPunct="1">
                        <a:lnSpc>
                          <a:spcPct val="150000"/>
                        </a:lnSpc>
                        <a:spcAft>
                          <a:spcPts val="800"/>
                        </a:spcAft>
                      </a:pPr>
                      <a:r>
                        <a:rPr lang="hr-HR" sz="1400" kern="1200">
                          <a:solidFill>
                            <a:schemeClr val="dk1"/>
                          </a:solidFill>
                          <a:effectLst/>
                          <a:latin typeface="+mn-lt"/>
                          <a:ea typeface="+mn-ea"/>
                          <a:cs typeface="+mn-cs"/>
                        </a:rPr>
                        <a:t>20</a:t>
                      </a:r>
                      <a:endParaRPr lang="en-US" sz="1400" kern="1200">
                        <a:solidFill>
                          <a:schemeClr val="dk1"/>
                        </a:solidFill>
                        <a:effectLst/>
                        <a:latin typeface="+mn-lt"/>
                        <a:ea typeface="+mn-ea"/>
                        <a:cs typeface="+mn-cs"/>
                      </a:endParaRPr>
                    </a:p>
                  </a:txBody>
                  <a:tcPr marL="68580" marR="68580" marT="0" marB="0" anchor="ctr"/>
                </a:tc>
                <a:tc>
                  <a:txBody>
                    <a:bodyPr/>
                    <a:lstStyle/>
                    <a:p>
                      <a:pPr algn="ctr">
                        <a:lnSpc>
                          <a:spcPct val="150000"/>
                        </a:lnSpc>
                        <a:spcAft>
                          <a:spcPts val="800"/>
                        </a:spcAft>
                      </a:pPr>
                      <a:r>
                        <a:rPr lang="hr-HR" sz="1400" b="1">
                          <a:effectLst/>
                        </a:rPr>
                        <a:t>1.5</a:t>
                      </a:r>
                      <a:endParaRPr lang="en-US" sz="2000" b="1">
                        <a:effectLst/>
                        <a:latin typeface="Calibri" panose="020F050202020403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2560389906"/>
                  </a:ext>
                </a:extLst>
              </a:tr>
              <a:tr h="269210">
                <a:tc>
                  <a:txBody>
                    <a:bodyPr/>
                    <a:lstStyle/>
                    <a:p>
                      <a:pPr algn="ctr">
                        <a:lnSpc>
                          <a:spcPct val="150000"/>
                        </a:lnSpc>
                        <a:spcAft>
                          <a:spcPts val="800"/>
                        </a:spcAft>
                      </a:pPr>
                      <a:r>
                        <a:rPr lang="hr-HR" sz="1400">
                          <a:effectLst/>
                        </a:rPr>
                        <a:t>Kvaliteta (Quality)</a:t>
                      </a:r>
                      <a:endParaRPr lang="en-US" sz="2000">
                        <a:effectLst/>
                        <a:latin typeface="Calibri" panose="020F0502020204030204" pitchFamily="34" charset="0"/>
                        <a:ea typeface="Calibri" panose="020F0502020204030204" pitchFamily="34" charset="0"/>
                      </a:endParaRPr>
                    </a:p>
                  </a:txBody>
                  <a:tcPr marL="68580" marR="68580" marT="0" marB="0" anchor="ctr">
                    <a:solidFill>
                      <a:schemeClr val="accent4">
                        <a:lumMod val="20000"/>
                        <a:lumOff val="80000"/>
                      </a:schemeClr>
                    </a:solidFill>
                  </a:tcPr>
                </a:tc>
                <a:tc>
                  <a:txBody>
                    <a:bodyPr/>
                    <a:lstStyle/>
                    <a:p>
                      <a:pPr algn="ctr">
                        <a:lnSpc>
                          <a:spcPct val="150000"/>
                        </a:lnSpc>
                        <a:spcAft>
                          <a:spcPts val="800"/>
                        </a:spcAft>
                      </a:pPr>
                      <a:r>
                        <a:rPr lang="hr-HR" sz="1400">
                          <a:effectLst/>
                        </a:rPr>
                        <a:t>10</a:t>
                      </a:r>
                      <a:endParaRPr lang="en-US" sz="2000">
                        <a:effectLst/>
                        <a:latin typeface="Calibri" panose="020F0502020204030204" pitchFamily="34" charset="0"/>
                        <a:ea typeface="Calibri" panose="020F0502020204030204" pitchFamily="34" charset="0"/>
                      </a:endParaRPr>
                    </a:p>
                  </a:txBody>
                  <a:tcPr marL="68580" marR="68580" marT="0" marB="0" anchor="ctr"/>
                </a:tc>
                <a:tc>
                  <a:txBody>
                    <a:bodyPr/>
                    <a:lstStyle/>
                    <a:p>
                      <a:pPr marL="0" algn="ctr" defTabSz="914400" rtl="0" eaLnBrk="1" latinLnBrk="0" hangingPunct="1">
                        <a:lnSpc>
                          <a:spcPct val="150000"/>
                        </a:lnSpc>
                        <a:spcAft>
                          <a:spcPts val="800"/>
                        </a:spcAft>
                      </a:pPr>
                      <a:r>
                        <a:rPr lang="hr-HR" sz="1400" kern="1200">
                          <a:solidFill>
                            <a:schemeClr val="dk1"/>
                          </a:solidFill>
                          <a:effectLst/>
                          <a:latin typeface="+mn-lt"/>
                          <a:ea typeface="+mn-ea"/>
                          <a:cs typeface="+mn-cs"/>
                        </a:rPr>
                        <a:t>20</a:t>
                      </a:r>
                      <a:endParaRPr lang="en-US" sz="1400" kern="1200">
                        <a:solidFill>
                          <a:schemeClr val="dk1"/>
                        </a:solidFill>
                        <a:effectLst/>
                        <a:latin typeface="+mn-lt"/>
                        <a:ea typeface="+mn-ea"/>
                        <a:cs typeface="+mn-cs"/>
                      </a:endParaRPr>
                    </a:p>
                  </a:txBody>
                  <a:tcPr marL="68580" marR="68580" marT="0" marB="0" anchor="ctr"/>
                </a:tc>
                <a:tc>
                  <a:txBody>
                    <a:bodyPr/>
                    <a:lstStyle/>
                    <a:p>
                      <a:pPr algn="ctr">
                        <a:lnSpc>
                          <a:spcPct val="150000"/>
                        </a:lnSpc>
                        <a:spcAft>
                          <a:spcPts val="800"/>
                        </a:spcAft>
                      </a:pPr>
                      <a:r>
                        <a:rPr lang="hr-HR" sz="1400">
                          <a:effectLst/>
                        </a:rPr>
                        <a:t>1</a:t>
                      </a:r>
                      <a:endParaRPr lang="en-US" sz="2000">
                        <a:effectLst/>
                        <a:latin typeface="Calibri" panose="020F050202020403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2708751378"/>
                  </a:ext>
                </a:extLst>
              </a:tr>
              <a:tr h="269210">
                <a:tc>
                  <a:txBody>
                    <a:bodyPr/>
                    <a:lstStyle/>
                    <a:p>
                      <a:pPr algn="ctr">
                        <a:lnSpc>
                          <a:spcPct val="150000"/>
                        </a:lnSpc>
                        <a:spcAft>
                          <a:spcPts val="800"/>
                        </a:spcAft>
                      </a:pPr>
                      <a:r>
                        <a:rPr lang="hr-HR" sz="1400">
                          <a:effectLst/>
                        </a:rPr>
                        <a:t>Kapaciteti (Resources)</a:t>
                      </a:r>
                      <a:endParaRPr lang="en-US" sz="2000">
                        <a:effectLst/>
                        <a:latin typeface="Calibri" panose="020F0502020204030204" pitchFamily="34" charset="0"/>
                        <a:ea typeface="Calibri" panose="020F0502020204030204" pitchFamily="34" charset="0"/>
                      </a:endParaRPr>
                    </a:p>
                  </a:txBody>
                  <a:tcPr marL="68580" marR="68580" marT="0" marB="0" anchor="ctr">
                    <a:solidFill>
                      <a:schemeClr val="accent4">
                        <a:lumMod val="20000"/>
                        <a:lumOff val="80000"/>
                      </a:schemeClr>
                    </a:solidFill>
                  </a:tcPr>
                </a:tc>
                <a:tc>
                  <a:txBody>
                    <a:bodyPr/>
                    <a:lstStyle/>
                    <a:p>
                      <a:pPr algn="ctr">
                        <a:lnSpc>
                          <a:spcPct val="150000"/>
                        </a:lnSpc>
                        <a:spcAft>
                          <a:spcPts val="800"/>
                        </a:spcAft>
                      </a:pPr>
                      <a:r>
                        <a:rPr lang="hr-HR" sz="1400">
                          <a:effectLst/>
                        </a:rPr>
                        <a:t>10</a:t>
                      </a:r>
                      <a:endParaRPr lang="en-US" sz="2000">
                        <a:effectLst/>
                        <a:latin typeface="Calibri" panose="020F0502020204030204" pitchFamily="34" charset="0"/>
                        <a:ea typeface="Calibri" panose="020F0502020204030204" pitchFamily="34" charset="0"/>
                      </a:endParaRPr>
                    </a:p>
                  </a:txBody>
                  <a:tcPr marL="68580" marR="68580" marT="0" marB="0" anchor="ctr"/>
                </a:tc>
                <a:tc>
                  <a:txBody>
                    <a:bodyPr/>
                    <a:lstStyle/>
                    <a:p>
                      <a:pPr algn="ctr">
                        <a:lnSpc>
                          <a:spcPct val="150000"/>
                        </a:lnSpc>
                        <a:spcAft>
                          <a:spcPts val="800"/>
                        </a:spcAft>
                      </a:pPr>
                      <a:r>
                        <a:rPr lang="hr-HR" sz="1400">
                          <a:effectLst/>
                        </a:rPr>
                        <a:t>20</a:t>
                      </a:r>
                      <a:endParaRPr lang="en-US" sz="2000">
                        <a:effectLst/>
                        <a:latin typeface="Calibri" panose="020F0502020204030204" pitchFamily="34" charset="0"/>
                        <a:ea typeface="Calibri" panose="020F0502020204030204" pitchFamily="34" charset="0"/>
                      </a:endParaRPr>
                    </a:p>
                  </a:txBody>
                  <a:tcPr marL="68580" marR="68580" marT="0" marB="0" anchor="ctr"/>
                </a:tc>
                <a:tc>
                  <a:txBody>
                    <a:bodyPr/>
                    <a:lstStyle/>
                    <a:p>
                      <a:pPr algn="ctr">
                        <a:lnSpc>
                          <a:spcPct val="150000"/>
                        </a:lnSpc>
                        <a:spcAft>
                          <a:spcPts val="800"/>
                        </a:spcAft>
                      </a:pPr>
                      <a:r>
                        <a:rPr lang="hr-HR" sz="1400">
                          <a:effectLst/>
                        </a:rPr>
                        <a:t>1</a:t>
                      </a:r>
                      <a:endParaRPr lang="en-US" sz="2000">
                        <a:effectLst/>
                        <a:latin typeface="Calibri" panose="020F050202020403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4284967040"/>
                  </a:ext>
                </a:extLst>
              </a:tr>
              <a:tr h="558937">
                <a:tc>
                  <a:txBody>
                    <a:bodyPr/>
                    <a:lstStyle/>
                    <a:p>
                      <a:pPr algn="ctr">
                        <a:lnSpc>
                          <a:spcPct val="150000"/>
                        </a:lnSpc>
                        <a:spcAft>
                          <a:spcPts val="800"/>
                        </a:spcAft>
                      </a:pPr>
                      <a:r>
                        <a:rPr lang="hr-HR" sz="1400">
                          <a:effectLst/>
                        </a:rPr>
                        <a:t>Ukupni prolazni rezultat</a:t>
                      </a:r>
                      <a:endParaRPr lang="en-US" sz="2000">
                        <a:effectLst/>
                        <a:latin typeface="Calibri" panose="020F0502020204030204" pitchFamily="34" charset="0"/>
                        <a:ea typeface="Calibri" panose="020F0502020204030204" pitchFamily="34" charset="0"/>
                      </a:endParaRPr>
                    </a:p>
                  </a:txBody>
                  <a:tcPr marL="68580" marR="68580" marT="0" marB="0" anchor="ctr"/>
                </a:tc>
                <a:tc>
                  <a:txBody>
                    <a:bodyPr/>
                    <a:lstStyle/>
                    <a:p>
                      <a:pPr algn="ctr">
                        <a:lnSpc>
                          <a:spcPct val="150000"/>
                        </a:lnSpc>
                        <a:spcAft>
                          <a:spcPts val="800"/>
                        </a:spcAft>
                      </a:pPr>
                      <a:r>
                        <a:rPr lang="hr-HR" sz="1400">
                          <a:effectLst/>
                        </a:rPr>
                        <a:t>55</a:t>
                      </a:r>
                      <a:endParaRPr lang="en-US" sz="2000">
                        <a:effectLst/>
                        <a:latin typeface="Calibri" panose="020F0502020204030204" pitchFamily="34" charset="0"/>
                        <a:ea typeface="Calibri" panose="020F0502020204030204" pitchFamily="34" charset="0"/>
                      </a:endParaRPr>
                    </a:p>
                  </a:txBody>
                  <a:tcPr marL="68580" marR="68580" marT="0" marB="0" anchor="ctr"/>
                </a:tc>
                <a:tc>
                  <a:txBody>
                    <a:bodyPr/>
                    <a:lstStyle/>
                    <a:p>
                      <a:pPr algn="ctr">
                        <a:lnSpc>
                          <a:spcPct val="150000"/>
                        </a:lnSpc>
                        <a:spcAft>
                          <a:spcPts val="800"/>
                        </a:spcAft>
                      </a:pPr>
                      <a:r>
                        <a:rPr lang="hr-HR" sz="1400">
                          <a:effectLst/>
                        </a:rPr>
                        <a:t>90</a:t>
                      </a:r>
                      <a:endParaRPr lang="en-US" sz="2000">
                        <a:effectLst/>
                        <a:latin typeface="Calibri" panose="020F0502020204030204" pitchFamily="34" charset="0"/>
                        <a:ea typeface="Calibri" panose="020F0502020204030204" pitchFamily="34" charset="0"/>
                      </a:endParaRPr>
                    </a:p>
                  </a:txBody>
                  <a:tcPr marL="68580" marR="68580" marT="0" marB="0" anchor="ctr"/>
                </a:tc>
                <a:tc>
                  <a:txBody>
                    <a:bodyPr/>
                    <a:lstStyle/>
                    <a:p>
                      <a:pPr algn="ctr">
                        <a:lnSpc>
                          <a:spcPct val="150000"/>
                        </a:lnSpc>
                        <a:spcAft>
                          <a:spcPts val="800"/>
                        </a:spcAft>
                      </a:pPr>
                      <a:r>
                        <a:rPr lang="hr-HR" sz="1400">
                          <a:effectLst/>
                        </a:rPr>
                        <a:t>N/A</a:t>
                      </a:r>
                      <a:endParaRPr lang="en-US" sz="2000">
                        <a:effectLst/>
                        <a:latin typeface="Calibri" panose="020F050202020403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2763349509"/>
                  </a:ext>
                </a:extLst>
              </a:tr>
              <a:tr h="269210">
                <a:tc>
                  <a:txBody>
                    <a:bodyPr/>
                    <a:lstStyle/>
                    <a:p>
                      <a:pPr algn="ctr">
                        <a:lnSpc>
                          <a:spcPct val="150000"/>
                        </a:lnSpc>
                        <a:spcAft>
                          <a:spcPts val="800"/>
                        </a:spcAft>
                      </a:pPr>
                      <a:r>
                        <a:rPr lang="hr-HR" sz="1400">
                          <a:effectLst/>
                        </a:rPr>
                        <a:t>Bonus 1</a:t>
                      </a:r>
                      <a:endParaRPr lang="en-US" sz="2000">
                        <a:effectLst/>
                        <a:latin typeface="Calibri" panose="020F0502020204030204" pitchFamily="34" charset="0"/>
                        <a:ea typeface="Calibri" panose="020F0502020204030204" pitchFamily="34" charset="0"/>
                      </a:endParaRPr>
                    </a:p>
                  </a:txBody>
                  <a:tcPr marL="68580" marR="68580" marT="0" marB="0" anchor="ctr">
                    <a:solidFill>
                      <a:schemeClr val="accent1">
                        <a:lumMod val="20000"/>
                        <a:lumOff val="80000"/>
                      </a:schemeClr>
                    </a:solidFill>
                  </a:tcPr>
                </a:tc>
                <a:tc>
                  <a:txBody>
                    <a:bodyPr/>
                    <a:lstStyle/>
                    <a:p>
                      <a:pPr algn="ctr">
                        <a:lnSpc>
                          <a:spcPct val="150000"/>
                        </a:lnSpc>
                        <a:spcAft>
                          <a:spcPts val="800"/>
                        </a:spcAft>
                      </a:pPr>
                      <a:r>
                        <a:rPr lang="hr-HR" sz="1400">
                          <a:effectLst/>
                        </a:rPr>
                        <a:t>N/A</a:t>
                      </a:r>
                      <a:endParaRPr lang="en-US" sz="2000">
                        <a:effectLst/>
                        <a:latin typeface="Calibri" panose="020F0502020204030204" pitchFamily="34" charset="0"/>
                        <a:ea typeface="Calibri" panose="020F0502020204030204" pitchFamily="34" charset="0"/>
                      </a:endParaRPr>
                    </a:p>
                  </a:txBody>
                  <a:tcPr marL="68580" marR="68580" marT="0" marB="0" anchor="ctr"/>
                </a:tc>
                <a:tc>
                  <a:txBody>
                    <a:bodyPr/>
                    <a:lstStyle/>
                    <a:p>
                      <a:pPr algn="ctr">
                        <a:lnSpc>
                          <a:spcPct val="150000"/>
                        </a:lnSpc>
                        <a:spcAft>
                          <a:spcPts val="800"/>
                        </a:spcAft>
                      </a:pPr>
                      <a:r>
                        <a:rPr lang="hr-HR" sz="1400">
                          <a:effectLst/>
                        </a:rPr>
                        <a:t>2</a:t>
                      </a:r>
                      <a:endParaRPr lang="en-US" sz="2000">
                        <a:effectLst/>
                        <a:latin typeface="Calibri" panose="020F0502020204030204" pitchFamily="34" charset="0"/>
                        <a:ea typeface="Calibri" panose="020F0502020204030204" pitchFamily="34" charset="0"/>
                      </a:endParaRPr>
                    </a:p>
                  </a:txBody>
                  <a:tcPr marL="68580" marR="68580" marT="0" marB="0" anchor="ctr"/>
                </a:tc>
                <a:tc>
                  <a:txBody>
                    <a:bodyPr/>
                    <a:lstStyle/>
                    <a:p>
                      <a:pPr algn="ctr">
                        <a:lnSpc>
                          <a:spcPct val="150000"/>
                        </a:lnSpc>
                        <a:spcAft>
                          <a:spcPts val="800"/>
                        </a:spcAft>
                      </a:pPr>
                      <a:r>
                        <a:rPr lang="hr-HR" sz="1400">
                          <a:effectLst/>
                        </a:rPr>
                        <a:t>1</a:t>
                      </a:r>
                      <a:endParaRPr lang="en-US" sz="2000">
                        <a:effectLst/>
                        <a:latin typeface="Calibri" panose="020F050202020403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3130158120"/>
                  </a:ext>
                </a:extLst>
              </a:tr>
              <a:tr h="269210">
                <a:tc>
                  <a:txBody>
                    <a:bodyPr/>
                    <a:lstStyle/>
                    <a:p>
                      <a:pPr algn="ctr">
                        <a:lnSpc>
                          <a:spcPct val="150000"/>
                        </a:lnSpc>
                        <a:spcAft>
                          <a:spcPts val="800"/>
                        </a:spcAft>
                      </a:pPr>
                      <a:r>
                        <a:rPr lang="hr-HR" sz="1400">
                          <a:effectLst/>
                        </a:rPr>
                        <a:t>Bonus 2</a:t>
                      </a:r>
                      <a:endParaRPr lang="en-US" sz="2000">
                        <a:effectLst/>
                        <a:latin typeface="Calibri" panose="020F0502020204030204" pitchFamily="34" charset="0"/>
                        <a:ea typeface="Calibri" panose="020F0502020204030204" pitchFamily="34" charset="0"/>
                      </a:endParaRPr>
                    </a:p>
                  </a:txBody>
                  <a:tcPr marL="68580" marR="68580" marT="0" marB="0" anchor="ctr">
                    <a:solidFill>
                      <a:schemeClr val="accent1">
                        <a:lumMod val="20000"/>
                        <a:lumOff val="80000"/>
                      </a:schemeClr>
                    </a:solidFill>
                  </a:tcPr>
                </a:tc>
                <a:tc>
                  <a:txBody>
                    <a:bodyPr/>
                    <a:lstStyle/>
                    <a:p>
                      <a:pPr algn="ctr">
                        <a:lnSpc>
                          <a:spcPct val="150000"/>
                        </a:lnSpc>
                        <a:spcAft>
                          <a:spcPts val="800"/>
                        </a:spcAft>
                      </a:pPr>
                      <a:r>
                        <a:rPr lang="hr-HR" sz="1400">
                          <a:effectLst/>
                        </a:rPr>
                        <a:t>N/A</a:t>
                      </a:r>
                      <a:endParaRPr lang="en-US" sz="2000">
                        <a:effectLst/>
                        <a:latin typeface="Calibri" panose="020F0502020204030204" pitchFamily="34" charset="0"/>
                        <a:ea typeface="Calibri" panose="020F0502020204030204" pitchFamily="34" charset="0"/>
                      </a:endParaRPr>
                    </a:p>
                  </a:txBody>
                  <a:tcPr marL="68580" marR="68580" marT="0" marB="0" anchor="ctr"/>
                </a:tc>
                <a:tc>
                  <a:txBody>
                    <a:bodyPr/>
                    <a:lstStyle/>
                    <a:p>
                      <a:pPr algn="ctr">
                        <a:lnSpc>
                          <a:spcPct val="150000"/>
                        </a:lnSpc>
                        <a:spcAft>
                          <a:spcPts val="800"/>
                        </a:spcAft>
                      </a:pPr>
                      <a:r>
                        <a:rPr lang="hr-HR" sz="1400">
                          <a:effectLst/>
                        </a:rPr>
                        <a:t>2</a:t>
                      </a:r>
                      <a:endParaRPr lang="en-US" sz="2000">
                        <a:effectLst/>
                        <a:latin typeface="Calibri" panose="020F0502020204030204" pitchFamily="34" charset="0"/>
                        <a:ea typeface="Calibri" panose="020F0502020204030204" pitchFamily="34" charset="0"/>
                      </a:endParaRPr>
                    </a:p>
                  </a:txBody>
                  <a:tcPr marL="68580" marR="68580" marT="0" marB="0" anchor="ctr"/>
                </a:tc>
                <a:tc>
                  <a:txBody>
                    <a:bodyPr/>
                    <a:lstStyle/>
                    <a:p>
                      <a:pPr algn="ctr">
                        <a:lnSpc>
                          <a:spcPct val="150000"/>
                        </a:lnSpc>
                        <a:spcAft>
                          <a:spcPts val="800"/>
                        </a:spcAft>
                      </a:pPr>
                      <a:r>
                        <a:rPr lang="hr-HR" sz="1400">
                          <a:effectLst/>
                        </a:rPr>
                        <a:t>1</a:t>
                      </a:r>
                      <a:endParaRPr lang="en-US" sz="2000">
                        <a:effectLst/>
                        <a:latin typeface="Calibri" panose="020F050202020403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1540445216"/>
                  </a:ext>
                </a:extLst>
              </a:tr>
              <a:tr h="269210">
                <a:tc>
                  <a:txBody>
                    <a:bodyPr/>
                    <a:lstStyle/>
                    <a:p>
                      <a:pPr algn="ctr">
                        <a:lnSpc>
                          <a:spcPct val="150000"/>
                        </a:lnSpc>
                        <a:spcAft>
                          <a:spcPts val="800"/>
                        </a:spcAft>
                      </a:pPr>
                      <a:r>
                        <a:rPr lang="hr-HR" sz="1400">
                          <a:effectLst/>
                        </a:rPr>
                        <a:t>Bonus 3</a:t>
                      </a:r>
                      <a:endParaRPr lang="en-US" sz="2000">
                        <a:effectLst/>
                        <a:latin typeface="Calibri" panose="020F0502020204030204" pitchFamily="34" charset="0"/>
                        <a:ea typeface="Calibri" panose="020F0502020204030204" pitchFamily="34" charset="0"/>
                      </a:endParaRPr>
                    </a:p>
                  </a:txBody>
                  <a:tcPr marL="68580" marR="68580" marT="0" marB="0" anchor="ctr">
                    <a:solidFill>
                      <a:schemeClr val="accent1">
                        <a:lumMod val="20000"/>
                        <a:lumOff val="80000"/>
                      </a:schemeClr>
                    </a:solidFill>
                  </a:tcPr>
                </a:tc>
                <a:tc>
                  <a:txBody>
                    <a:bodyPr/>
                    <a:lstStyle/>
                    <a:p>
                      <a:pPr algn="ctr">
                        <a:lnSpc>
                          <a:spcPct val="150000"/>
                        </a:lnSpc>
                        <a:spcAft>
                          <a:spcPts val="800"/>
                        </a:spcAft>
                      </a:pPr>
                      <a:r>
                        <a:rPr lang="hr-HR" sz="1400">
                          <a:effectLst/>
                        </a:rPr>
                        <a:t>N/A</a:t>
                      </a:r>
                      <a:endParaRPr lang="en-US" sz="2000">
                        <a:effectLst/>
                        <a:latin typeface="Calibri" panose="020F0502020204030204" pitchFamily="34" charset="0"/>
                        <a:ea typeface="Calibri" panose="020F0502020204030204" pitchFamily="34" charset="0"/>
                      </a:endParaRPr>
                    </a:p>
                  </a:txBody>
                  <a:tcPr marL="68580" marR="68580" marT="0" marB="0" anchor="ctr"/>
                </a:tc>
                <a:tc>
                  <a:txBody>
                    <a:bodyPr/>
                    <a:lstStyle/>
                    <a:p>
                      <a:pPr algn="ctr">
                        <a:lnSpc>
                          <a:spcPct val="150000"/>
                        </a:lnSpc>
                        <a:spcAft>
                          <a:spcPts val="800"/>
                        </a:spcAft>
                      </a:pPr>
                      <a:r>
                        <a:rPr lang="hr-HR" sz="1400">
                          <a:effectLst/>
                        </a:rPr>
                        <a:t>2</a:t>
                      </a:r>
                      <a:endParaRPr lang="en-US" sz="2000">
                        <a:effectLst/>
                        <a:latin typeface="Calibri" panose="020F0502020204030204" pitchFamily="34" charset="0"/>
                        <a:ea typeface="Calibri" panose="020F0502020204030204" pitchFamily="34" charset="0"/>
                      </a:endParaRPr>
                    </a:p>
                  </a:txBody>
                  <a:tcPr marL="68580" marR="68580" marT="0" marB="0" anchor="ctr"/>
                </a:tc>
                <a:tc>
                  <a:txBody>
                    <a:bodyPr/>
                    <a:lstStyle/>
                    <a:p>
                      <a:pPr algn="ctr">
                        <a:lnSpc>
                          <a:spcPct val="150000"/>
                        </a:lnSpc>
                        <a:spcAft>
                          <a:spcPts val="800"/>
                        </a:spcAft>
                      </a:pPr>
                      <a:r>
                        <a:rPr lang="hr-HR" sz="1400">
                          <a:effectLst/>
                        </a:rPr>
                        <a:t>1</a:t>
                      </a:r>
                      <a:endParaRPr lang="en-US" sz="2000">
                        <a:effectLst/>
                        <a:latin typeface="Calibri" panose="020F050202020403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623254414"/>
                  </a:ext>
                </a:extLst>
              </a:tr>
              <a:tr h="269210">
                <a:tc>
                  <a:txBody>
                    <a:bodyPr/>
                    <a:lstStyle/>
                    <a:p>
                      <a:pPr algn="ctr">
                        <a:lnSpc>
                          <a:spcPct val="150000"/>
                        </a:lnSpc>
                        <a:spcAft>
                          <a:spcPts val="800"/>
                        </a:spcAft>
                      </a:pPr>
                      <a:r>
                        <a:rPr lang="hr-HR" sz="1400">
                          <a:effectLst/>
                        </a:rPr>
                        <a:t>Bonus 4</a:t>
                      </a:r>
                      <a:endParaRPr lang="en-US" sz="2000">
                        <a:effectLst/>
                        <a:latin typeface="Calibri" panose="020F0502020204030204" pitchFamily="34" charset="0"/>
                        <a:ea typeface="Calibri" panose="020F0502020204030204" pitchFamily="34" charset="0"/>
                      </a:endParaRPr>
                    </a:p>
                  </a:txBody>
                  <a:tcPr marL="68580" marR="68580" marT="0" marB="0" anchor="ctr">
                    <a:solidFill>
                      <a:schemeClr val="accent1">
                        <a:lumMod val="20000"/>
                        <a:lumOff val="80000"/>
                      </a:schemeClr>
                    </a:solidFill>
                  </a:tcPr>
                </a:tc>
                <a:tc>
                  <a:txBody>
                    <a:bodyPr/>
                    <a:lstStyle/>
                    <a:p>
                      <a:pPr algn="ctr">
                        <a:lnSpc>
                          <a:spcPct val="150000"/>
                        </a:lnSpc>
                        <a:spcAft>
                          <a:spcPts val="800"/>
                        </a:spcAft>
                      </a:pPr>
                      <a:r>
                        <a:rPr lang="hr-HR" sz="1400">
                          <a:effectLst/>
                        </a:rPr>
                        <a:t>N/A</a:t>
                      </a:r>
                      <a:endParaRPr lang="en-US" sz="2000">
                        <a:effectLst/>
                        <a:latin typeface="Calibri" panose="020F0502020204030204" pitchFamily="34" charset="0"/>
                        <a:ea typeface="Calibri" panose="020F0502020204030204" pitchFamily="34" charset="0"/>
                      </a:endParaRPr>
                    </a:p>
                  </a:txBody>
                  <a:tcPr marL="68580" marR="68580" marT="0" marB="0" anchor="ctr"/>
                </a:tc>
                <a:tc>
                  <a:txBody>
                    <a:bodyPr/>
                    <a:lstStyle/>
                    <a:p>
                      <a:pPr algn="ctr">
                        <a:lnSpc>
                          <a:spcPct val="150000"/>
                        </a:lnSpc>
                        <a:spcAft>
                          <a:spcPts val="800"/>
                        </a:spcAft>
                      </a:pPr>
                      <a:r>
                        <a:rPr lang="hr-HR" sz="1400">
                          <a:effectLst/>
                        </a:rPr>
                        <a:t>2</a:t>
                      </a:r>
                      <a:endParaRPr lang="en-US" sz="2000">
                        <a:effectLst/>
                        <a:latin typeface="Calibri" panose="020F0502020204030204" pitchFamily="34" charset="0"/>
                        <a:ea typeface="Calibri" panose="020F0502020204030204" pitchFamily="34" charset="0"/>
                      </a:endParaRPr>
                    </a:p>
                  </a:txBody>
                  <a:tcPr marL="68580" marR="68580" marT="0" marB="0" anchor="ctr"/>
                </a:tc>
                <a:tc>
                  <a:txBody>
                    <a:bodyPr/>
                    <a:lstStyle/>
                    <a:p>
                      <a:pPr algn="ctr">
                        <a:lnSpc>
                          <a:spcPct val="150000"/>
                        </a:lnSpc>
                        <a:spcAft>
                          <a:spcPts val="800"/>
                        </a:spcAft>
                      </a:pPr>
                      <a:r>
                        <a:rPr lang="hr-HR" sz="1400">
                          <a:effectLst/>
                        </a:rPr>
                        <a:t>1</a:t>
                      </a:r>
                      <a:endParaRPr lang="en-US" sz="2000">
                        <a:effectLst/>
                        <a:latin typeface="Calibri" panose="020F050202020403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3217742589"/>
                  </a:ext>
                </a:extLst>
              </a:tr>
              <a:tr h="269210">
                <a:tc>
                  <a:txBody>
                    <a:bodyPr/>
                    <a:lstStyle/>
                    <a:p>
                      <a:pPr algn="ctr">
                        <a:lnSpc>
                          <a:spcPct val="150000"/>
                        </a:lnSpc>
                        <a:spcAft>
                          <a:spcPts val="800"/>
                        </a:spcAft>
                      </a:pPr>
                      <a:r>
                        <a:rPr lang="hr-HR" sz="1400">
                          <a:effectLst/>
                        </a:rPr>
                        <a:t>Bonus 5</a:t>
                      </a:r>
                      <a:endParaRPr lang="en-US" sz="2000">
                        <a:effectLst/>
                        <a:latin typeface="Calibri" panose="020F0502020204030204" pitchFamily="34" charset="0"/>
                        <a:ea typeface="Calibri" panose="020F0502020204030204" pitchFamily="34" charset="0"/>
                      </a:endParaRPr>
                    </a:p>
                  </a:txBody>
                  <a:tcPr marL="68580" marR="68580" marT="0" marB="0" anchor="ctr">
                    <a:solidFill>
                      <a:schemeClr val="accent1">
                        <a:lumMod val="20000"/>
                        <a:lumOff val="80000"/>
                      </a:schemeClr>
                    </a:solidFill>
                  </a:tcPr>
                </a:tc>
                <a:tc>
                  <a:txBody>
                    <a:bodyPr/>
                    <a:lstStyle/>
                    <a:p>
                      <a:pPr algn="ctr">
                        <a:lnSpc>
                          <a:spcPct val="150000"/>
                        </a:lnSpc>
                        <a:spcAft>
                          <a:spcPts val="800"/>
                        </a:spcAft>
                      </a:pPr>
                      <a:r>
                        <a:rPr lang="hr-HR" sz="1400">
                          <a:effectLst/>
                        </a:rPr>
                        <a:t>N/A</a:t>
                      </a:r>
                      <a:endParaRPr lang="en-US" sz="2000">
                        <a:effectLst/>
                        <a:latin typeface="Calibri" panose="020F0502020204030204" pitchFamily="34" charset="0"/>
                        <a:ea typeface="Calibri" panose="020F0502020204030204" pitchFamily="34" charset="0"/>
                      </a:endParaRPr>
                    </a:p>
                  </a:txBody>
                  <a:tcPr marL="68580" marR="68580" marT="0" marB="0" anchor="ctr"/>
                </a:tc>
                <a:tc>
                  <a:txBody>
                    <a:bodyPr/>
                    <a:lstStyle/>
                    <a:p>
                      <a:pPr algn="ctr">
                        <a:lnSpc>
                          <a:spcPct val="150000"/>
                        </a:lnSpc>
                        <a:spcAft>
                          <a:spcPts val="800"/>
                        </a:spcAft>
                      </a:pPr>
                      <a:r>
                        <a:rPr lang="hr-HR" sz="1400">
                          <a:effectLst/>
                        </a:rPr>
                        <a:t>2</a:t>
                      </a:r>
                      <a:endParaRPr lang="en-US" sz="2000">
                        <a:effectLst/>
                        <a:latin typeface="Calibri" panose="020F0502020204030204" pitchFamily="34" charset="0"/>
                        <a:ea typeface="Calibri" panose="020F0502020204030204" pitchFamily="34" charset="0"/>
                      </a:endParaRPr>
                    </a:p>
                  </a:txBody>
                  <a:tcPr marL="68580" marR="68580" marT="0" marB="0" anchor="ctr"/>
                </a:tc>
                <a:tc>
                  <a:txBody>
                    <a:bodyPr/>
                    <a:lstStyle/>
                    <a:p>
                      <a:pPr algn="ctr">
                        <a:lnSpc>
                          <a:spcPct val="150000"/>
                        </a:lnSpc>
                        <a:spcAft>
                          <a:spcPts val="800"/>
                        </a:spcAft>
                      </a:pPr>
                      <a:r>
                        <a:rPr lang="hr-HR" sz="1400">
                          <a:effectLst/>
                        </a:rPr>
                        <a:t>1</a:t>
                      </a:r>
                      <a:endParaRPr lang="en-US" sz="2000">
                        <a:effectLst/>
                        <a:latin typeface="Calibri" panose="020F050202020403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3205952631"/>
                  </a:ext>
                </a:extLst>
              </a:tr>
              <a:tr h="853654">
                <a:tc>
                  <a:txBody>
                    <a:bodyPr/>
                    <a:lstStyle/>
                    <a:p>
                      <a:pPr algn="ctr">
                        <a:lnSpc>
                          <a:spcPct val="100000"/>
                        </a:lnSpc>
                        <a:spcAft>
                          <a:spcPts val="800"/>
                        </a:spcAft>
                      </a:pPr>
                      <a:r>
                        <a:rPr lang="hr-HR" sz="1200">
                          <a:effectLst/>
                        </a:rPr>
                        <a:t>Ukupni prolazni rezulta</a:t>
                      </a:r>
                      <a:r>
                        <a:rPr lang="en-GB" sz="1200">
                          <a:effectLst/>
                        </a:rPr>
                        <a:t>ta</a:t>
                      </a:r>
                      <a:r>
                        <a:rPr lang="en-US" sz="1200">
                          <a:effectLst/>
                        </a:rPr>
                        <a:t>  </a:t>
                      </a:r>
                    </a:p>
                    <a:p>
                      <a:pPr algn="ctr">
                        <a:lnSpc>
                          <a:spcPct val="100000"/>
                        </a:lnSpc>
                        <a:spcAft>
                          <a:spcPts val="800"/>
                        </a:spcAft>
                      </a:pPr>
                      <a:r>
                        <a:rPr lang="en-US" sz="1200">
                          <a:effectLst/>
                        </a:rPr>
                        <a:t> </a:t>
                      </a:r>
                      <a:r>
                        <a:rPr lang="hr-HR" sz="1200">
                          <a:effectLst/>
                        </a:rPr>
                        <a:t>(s bonus bodovima)</a:t>
                      </a:r>
                      <a:endParaRPr lang="en-US" sz="1800">
                        <a:effectLst/>
                        <a:latin typeface="Calibri" panose="020F0502020204030204" pitchFamily="34" charset="0"/>
                        <a:ea typeface="Calibri" panose="020F0502020204030204" pitchFamily="34" charset="0"/>
                      </a:endParaRPr>
                    </a:p>
                  </a:txBody>
                  <a:tcPr marL="68580" marR="68580" marT="0" marB="0" anchor="ctr"/>
                </a:tc>
                <a:tc>
                  <a:txBody>
                    <a:bodyPr/>
                    <a:lstStyle/>
                    <a:p>
                      <a:pPr algn="ctr">
                        <a:lnSpc>
                          <a:spcPct val="150000"/>
                        </a:lnSpc>
                        <a:spcAft>
                          <a:spcPts val="800"/>
                        </a:spcAft>
                      </a:pPr>
                      <a:r>
                        <a:rPr lang="hr-HR" sz="1400" b="1">
                          <a:effectLst/>
                        </a:rPr>
                        <a:t>55</a:t>
                      </a:r>
                      <a:endParaRPr lang="en-US" sz="2000" b="1">
                        <a:effectLst/>
                        <a:latin typeface="Calibri" panose="020F0502020204030204" pitchFamily="34" charset="0"/>
                        <a:ea typeface="Calibri" panose="020F0502020204030204" pitchFamily="34" charset="0"/>
                      </a:endParaRPr>
                    </a:p>
                  </a:txBody>
                  <a:tcPr marL="68580" marR="68580" marT="0" marB="0" anchor="ctr"/>
                </a:tc>
                <a:tc>
                  <a:txBody>
                    <a:bodyPr/>
                    <a:lstStyle/>
                    <a:p>
                      <a:pPr algn="ctr">
                        <a:lnSpc>
                          <a:spcPct val="150000"/>
                        </a:lnSpc>
                        <a:spcAft>
                          <a:spcPts val="800"/>
                        </a:spcAft>
                      </a:pPr>
                      <a:r>
                        <a:rPr lang="hr-HR" sz="1400" b="1">
                          <a:effectLst/>
                        </a:rPr>
                        <a:t>100</a:t>
                      </a:r>
                      <a:endParaRPr lang="en-US" sz="2000" b="1">
                        <a:effectLst/>
                        <a:latin typeface="Calibri" panose="020F0502020204030204" pitchFamily="34" charset="0"/>
                        <a:ea typeface="Calibri" panose="020F0502020204030204" pitchFamily="34" charset="0"/>
                      </a:endParaRPr>
                    </a:p>
                  </a:txBody>
                  <a:tcPr marL="68580" marR="68580" marT="0" marB="0" anchor="ctr"/>
                </a:tc>
                <a:tc>
                  <a:txBody>
                    <a:bodyPr/>
                    <a:lstStyle/>
                    <a:p>
                      <a:pPr algn="ctr">
                        <a:lnSpc>
                          <a:spcPct val="150000"/>
                        </a:lnSpc>
                        <a:spcAft>
                          <a:spcPts val="800"/>
                        </a:spcAft>
                      </a:pPr>
                      <a:r>
                        <a:rPr lang="hr-HR" sz="1400">
                          <a:effectLst/>
                        </a:rPr>
                        <a:t>N/A</a:t>
                      </a:r>
                      <a:endParaRPr lang="en-US" sz="2000">
                        <a:effectLst/>
                        <a:latin typeface="Calibri" panose="020F050202020403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3736127231"/>
                  </a:ext>
                </a:extLst>
              </a:tr>
            </a:tbl>
          </a:graphicData>
        </a:graphic>
      </p:graphicFrame>
      <p:sp>
        <p:nvSpPr>
          <p:cNvPr id="4" name="Right Arrow 3">
            <a:extLst>
              <a:ext uri="{FF2B5EF4-FFF2-40B4-BE49-F238E27FC236}">
                <a16:creationId xmlns:a16="http://schemas.microsoft.com/office/drawing/2014/main" id="{01844FBD-8102-F6D9-EED8-39A51DAB7C96}"/>
              </a:ext>
            </a:extLst>
          </p:cNvPr>
          <p:cNvSpPr/>
          <p:nvPr/>
        </p:nvSpPr>
        <p:spPr>
          <a:xfrm rot="10800000">
            <a:off x="9724086" y="2526947"/>
            <a:ext cx="453073" cy="328398"/>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Rectangle 7">
            <a:extLst>
              <a:ext uri="{FF2B5EF4-FFF2-40B4-BE49-F238E27FC236}">
                <a16:creationId xmlns:a16="http://schemas.microsoft.com/office/drawing/2014/main" id="{90C715E5-AC75-05B3-6962-B4E77FDD2A75}"/>
              </a:ext>
            </a:extLst>
          </p:cNvPr>
          <p:cNvSpPr/>
          <p:nvPr/>
        </p:nvSpPr>
        <p:spPr>
          <a:xfrm>
            <a:off x="1512594" y="2526947"/>
            <a:ext cx="1424916" cy="32839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91392473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E3D0F4-F5BC-32F8-F594-6AB00A31D4C7}"/>
              </a:ext>
            </a:extLst>
          </p:cNvPr>
          <p:cNvSpPr>
            <a:spLocks noGrp="1"/>
          </p:cNvSpPr>
          <p:nvPr>
            <p:ph type="title"/>
          </p:nvPr>
        </p:nvSpPr>
        <p:spPr>
          <a:xfrm>
            <a:off x="838200" y="365125"/>
            <a:ext cx="9916486" cy="1325563"/>
          </a:xfrm>
        </p:spPr>
        <p:txBody>
          <a:bodyPr>
            <a:normAutofit fontScale="90000"/>
          </a:bodyPr>
          <a:lstStyle/>
          <a:p>
            <a:pPr>
              <a:spcBef>
                <a:spcPts val="500"/>
              </a:spcBef>
              <a:spcAft>
                <a:spcPts val="800"/>
              </a:spcAft>
            </a:pPr>
            <a:br>
              <a:rPr lang="en-US" sz="2800" b="1">
                <a:effectLst/>
                <a:latin typeface="Calibri" panose="020F0502020204030204" pitchFamily="34" charset="0"/>
                <a:ea typeface="Calibri" panose="020F0502020204030204" pitchFamily="34" charset="0"/>
                <a:cs typeface="Arial" panose="020B0604020202020204" pitchFamily="34" charset="0"/>
              </a:rPr>
            </a:br>
            <a:r>
              <a:rPr lang="hr-HR" b="1"/>
              <a:t>Zadovoljavanje administrativnih zahtjeva</a:t>
            </a:r>
            <a:br>
              <a:rPr lang="hr-HR" sz="2800" b="1">
                <a:effectLst/>
                <a:latin typeface="Calibri" panose="020F0502020204030204" pitchFamily="34" charset="0"/>
                <a:ea typeface="Calibri" panose="020F0502020204030204" pitchFamily="34" charset="0"/>
                <a:cs typeface="Arial" panose="020B0604020202020204" pitchFamily="34" charset="0"/>
              </a:rPr>
            </a:br>
            <a:endParaRPr lang="hr-HR" sz="2800" b="1"/>
          </a:p>
        </p:txBody>
      </p:sp>
      <p:sp>
        <p:nvSpPr>
          <p:cNvPr id="6" name="TekstniOkvir 5">
            <a:extLst>
              <a:ext uri="{FF2B5EF4-FFF2-40B4-BE49-F238E27FC236}">
                <a16:creationId xmlns:a16="http://schemas.microsoft.com/office/drawing/2014/main" id="{663A598A-7DAD-373B-25F3-A341DF4154AF}"/>
              </a:ext>
            </a:extLst>
          </p:cNvPr>
          <p:cNvSpPr txBox="1"/>
          <p:nvPr/>
        </p:nvSpPr>
        <p:spPr>
          <a:xfrm>
            <a:off x="6274964" y="1690688"/>
            <a:ext cx="4823670" cy="3293209"/>
          </a:xfrm>
          <a:prstGeom prst="rect">
            <a:avLst/>
          </a:prstGeom>
          <a:noFill/>
        </p:spPr>
        <p:txBody>
          <a:bodyPr wrap="square" rtlCol="0">
            <a:spAutoFit/>
          </a:bodyPr>
          <a:lstStyle/>
          <a:p>
            <a:pPr lvl="0"/>
            <a:r>
              <a:rPr lang="en-US" sz="2800" b="1">
                <a:solidFill>
                  <a:schemeClr val="accent1"/>
                </a:solidFill>
              </a:rPr>
              <a:t>Prihvatljivost</a:t>
            </a:r>
          </a:p>
          <a:p>
            <a:pPr lvl="0"/>
            <a:endParaRPr lang="en-US"/>
          </a:p>
          <a:p>
            <a:pPr marL="285750" lvl="0" indent="-285750">
              <a:lnSpc>
                <a:spcPct val="200000"/>
              </a:lnSpc>
              <a:buFont typeface="Wingdings" panose="05000000000000000000" pitchFamily="2" charset="2"/>
              <a:buChar char="q"/>
            </a:pPr>
            <a:r>
              <a:rPr lang="hr-HR"/>
              <a:t>Prihvatljivi korisnici</a:t>
            </a:r>
            <a:endParaRPr lang="en-US"/>
          </a:p>
          <a:p>
            <a:pPr marL="285750" lvl="0" indent="-285750">
              <a:lnSpc>
                <a:spcPct val="200000"/>
              </a:lnSpc>
              <a:buFont typeface="Wingdings" panose="05000000000000000000" pitchFamily="2" charset="2"/>
              <a:buChar char="q"/>
            </a:pPr>
            <a:r>
              <a:rPr lang="hr-HR"/>
              <a:t>Sastav konzorcija</a:t>
            </a:r>
            <a:endParaRPr lang="en-US"/>
          </a:p>
          <a:p>
            <a:pPr marL="285750" lvl="0" indent="-285750">
              <a:lnSpc>
                <a:spcPct val="200000"/>
              </a:lnSpc>
              <a:buFont typeface="Wingdings" panose="05000000000000000000" pitchFamily="2" charset="2"/>
              <a:buChar char="q"/>
            </a:pPr>
            <a:r>
              <a:rPr lang="hr-HR"/>
              <a:t>Prihvatljive aktivnosti</a:t>
            </a:r>
            <a:endParaRPr lang="en-US"/>
          </a:p>
          <a:p>
            <a:pPr marL="285750" lvl="0" indent="-285750">
              <a:lnSpc>
                <a:spcPct val="200000"/>
              </a:lnSpc>
              <a:buFont typeface="Wingdings" panose="05000000000000000000" pitchFamily="2" charset="2"/>
              <a:buChar char="q"/>
            </a:pPr>
            <a:r>
              <a:rPr lang="hr-HR"/>
              <a:t>Geografski položaj</a:t>
            </a:r>
            <a:endParaRPr lang="en-US"/>
          </a:p>
          <a:p>
            <a:pPr lvl="0"/>
            <a:endParaRPr lang="en-US"/>
          </a:p>
        </p:txBody>
      </p:sp>
      <p:sp>
        <p:nvSpPr>
          <p:cNvPr id="8" name="Rezervirano mjesto sadržaja 7">
            <a:extLst>
              <a:ext uri="{FF2B5EF4-FFF2-40B4-BE49-F238E27FC236}">
                <a16:creationId xmlns:a16="http://schemas.microsoft.com/office/drawing/2014/main" id="{F4410F80-8DE1-3A09-A957-3CC9DF046383}"/>
              </a:ext>
            </a:extLst>
          </p:cNvPr>
          <p:cNvSpPr>
            <a:spLocks noGrp="1"/>
          </p:cNvSpPr>
          <p:nvPr>
            <p:ph idx="1"/>
          </p:nvPr>
        </p:nvSpPr>
        <p:spPr>
          <a:xfrm>
            <a:off x="838200" y="1422953"/>
            <a:ext cx="5257800" cy="4351338"/>
          </a:xfrm>
        </p:spPr>
        <p:txBody>
          <a:bodyPr>
            <a:normAutofit fontScale="92500" lnSpcReduction="20000"/>
          </a:bodyPr>
          <a:lstStyle/>
          <a:p>
            <a:pPr marL="0" indent="0">
              <a:lnSpc>
                <a:spcPct val="200000"/>
              </a:lnSpc>
              <a:buNone/>
            </a:pPr>
            <a:r>
              <a:rPr lang="en-GB" b="1" err="1">
                <a:solidFill>
                  <a:schemeClr val="accent1"/>
                </a:solidFill>
              </a:rPr>
              <a:t>Dopuštenost</a:t>
            </a:r>
            <a:endParaRPr lang="en-GB" b="1">
              <a:solidFill>
                <a:schemeClr val="accent1"/>
              </a:solidFill>
            </a:endParaRPr>
          </a:p>
          <a:p>
            <a:pPr marL="285750" indent="-285750">
              <a:lnSpc>
                <a:spcPct val="200000"/>
              </a:lnSpc>
              <a:buFont typeface="Wingdings" panose="05000000000000000000" pitchFamily="2" charset="2"/>
              <a:buChar char="q"/>
            </a:pPr>
            <a:r>
              <a:rPr lang="hr-HR" sz="1800"/>
              <a:t>Dostavljeno prije roka i elektronskim putem</a:t>
            </a:r>
          </a:p>
          <a:p>
            <a:pPr marL="285750" indent="-285750">
              <a:lnSpc>
                <a:spcPct val="200000"/>
              </a:lnSpc>
              <a:buFont typeface="Wingdings" panose="05000000000000000000" pitchFamily="2" charset="2"/>
              <a:buChar char="q"/>
            </a:pPr>
            <a:r>
              <a:rPr lang="hr-HR" sz="1800"/>
              <a:t>Kompletirano i korišteni su dostavljeni obrasci/predlošci</a:t>
            </a:r>
          </a:p>
          <a:p>
            <a:pPr marL="285750" indent="-285750">
              <a:lnSpc>
                <a:spcPct val="200000"/>
              </a:lnSpc>
              <a:buFont typeface="Wingdings" panose="05000000000000000000" pitchFamily="2" charset="2"/>
              <a:buChar char="q"/>
            </a:pPr>
            <a:r>
              <a:rPr lang="hr-HR" sz="1700"/>
              <a:t>Čitljivo (ne manje od </a:t>
            </a:r>
            <a:r>
              <a:rPr lang="hr-HR" sz="1700" b="1" err="1">
                <a:solidFill>
                  <a:srgbClr val="FF0000"/>
                </a:solidFill>
              </a:rPr>
              <a:t>Arial</a:t>
            </a:r>
            <a:r>
              <a:rPr lang="hr-HR" sz="1700" b="1">
                <a:solidFill>
                  <a:srgbClr val="FF0000"/>
                </a:solidFill>
              </a:rPr>
              <a:t> 10</a:t>
            </a:r>
            <a:r>
              <a:rPr lang="hr-HR" sz="1700"/>
              <a:t>) i pripremljeno za ispis (A4)</a:t>
            </a:r>
          </a:p>
          <a:p>
            <a:pPr marL="285750" indent="-285750">
              <a:lnSpc>
                <a:spcPct val="200000"/>
              </a:lnSpc>
              <a:buFont typeface="Wingdings" panose="05000000000000000000" pitchFamily="2" charset="2"/>
              <a:buChar char="q"/>
            </a:pPr>
            <a:r>
              <a:rPr lang="hr-HR" sz="1800"/>
              <a:t>Maksimalno 120 stranica (uključujući upute)</a:t>
            </a:r>
          </a:p>
          <a:p>
            <a:pPr marL="285750" indent="-285750">
              <a:lnSpc>
                <a:spcPct val="200000"/>
              </a:lnSpc>
              <a:buFont typeface="Wingdings" panose="05000000000000000000" pitchFamily="2" charset="2"/>
              <a:buChar char="q"/>
            </a:pPr>
            <a:r>
              <a:rPr lang="hr-HR" sz="1700">
                <a:solidFill>
                  <a:srgbClr val="FF0000"/>
                </a:solidFill>
              </a:rPr>
              <a:t>Ne brisati upute unutar obrasca za prijavu</a:t>
            </a:r>
          </a:p>
          <a:p>
            <a:endParaRPr lang="hr-HR"/>
          </a:p>
        </p:txBody>
      </p:sp>
      <p:pic>
        <p:nvPicPr>
          <p:cNvPr id="11" name="Slika 10">
            <a:extLst>
              <a:ext uri="{FF2B5EF4-FFF2-40B4-BE49-F238E27FC236}">
                <a16:creationId xmlns:a16="http://schemas.microsoft.com/office/drawing/2014/main" id="{0914D2B6-C84A-5A74-9BD5-775DC0AEB1AE}"/>
              </a:ext>
            </a:extLst>
          </p:cNvPr>
          <p:cNvPicPr>
            <a:picLocks noChangeAspect="1"/>
          </p:cNvPicPr>
          <p:nvPr/>
        </p:nvPicPr>
        <p:blipFill>
          <a:blip r:embed="rId3"/>
          <a:stretch>
            <a:fillRect/>
          </a:stretch>
        </p:blipFill>
        <p:spPr>
          <a:xfrm>
            <a:off x="9210257" y="3935709"/>
            <a:ext cx="2848373" cy="1838582"/>
          </a:xfrm>
          <a:prstGeom prst="rect">
            <a:avLst/>
          </a:prstGeom>
        </p:spPr>
      </p:pic>
    </p:spTree>
    <p:extLst>
      <p:ext uri="{BB962C8B-B14F-4D97-AF65-F5344CB8AC3E}">
        <p14:creationId xmlns:p14="http://schemas.microsoft.com/office/powerpoint/2010/main" val="32736365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a:t>Završni savjeti</a:t>
            </a:r>
            <a:endParaRPr lang="en-GB"/>
          </a:p>
        </p:txBody>
      </p:sp>
      <p:sp>
        <p:nvSpPr>
          <p:cNvPr id="3" name="Content Placeholder 2"/>
          <p:cNvSpPr>
            <a:spLocks noGrp="1"/>
          </p:cNvSpPr>
          <p:nvPr>
            <p:ph idx="1"/>
          </p:nvPr>
        </p:nvSpPr>
        <p:spPr/>
        <p:txBody>
          <a:bodyPr>
            <a:normAutofit/>
          </a:bodyPr>
          <a:lstStyle/>
          <a:p>
            <a:r>
              <a:rPr lang="hr-HR"/>
              <a:t> Jasno identificirati i opisati problem </a:t>
            </a:r>
          </a:p>
          <a:p>
            <a:r>
              <a:rPr lang="hr-HR"/>
              <a:t>Prijedlog je i klasificirati probleme po negativnom utjecaju ali i kapacitetu projekta da ublaži ili ukloni problem</a:t>
            </a:r>
          </a:p>
          <a:p>
            <a:r>
              <a:rPr lang="hr-HR"/>
              <a:t>Aktivnosti jasno povezati s problemima </a:t>
            </a:r>
          </a:p>
          <a:p>
            <a:r>
              <a:rPr lang="hr-HR"/>
              <a:t>Identificirati neophodne partnere, pridružene partnere, dionike</a:t>
            </a:r>
          </a:p>
          <a:p>
            <a:r>
              <a:rPr lang="en-GB"/>
              <a:t>Ne </a:t>
            </a:r>
            <a:r>
              <a:rPr lang="en-GB" err="1"/>
              <a:t>svaštariti</a:t>
            </a:r>
            <a:r>
              <a:rPr lang="en-GB"/>
              <a:t> – </a:t>
            </a:r>
            <a:r>
              <a:rPr lang="en-GB" err="1"/>
              <a:t>zadržati</a:t>
            </a:r>
            <a:r>
              <a:rPr lang="en-GB"/>
              <a:t> </a:t>
            </a:r>
            <a:r>
              <a:rPr lang="en-GB" err="1"/>
              <a:t>fokus</a:t>
            </a:r>
            <a:r>
              <a:rPr lang="hr-HR"/>
              <a:t> (npr. na specifične vrste, staništa, izazove i sl.) </a:t>
            </a:r>
            <a:endParaRPr lang="en-GB"/>
          </a:p>
          <a:p>
            <a:r>
              <a:rPr lang="hr-HR"/>
              <a:t>Pratiti upute u prijavnom obrascu </a:t>
            </a:r>
          </a:p>
        </p:txBody>
      </p:sp>
    </p:spTree>
    <p:extLst>
      <p:ext uri="{BB962C8B-B14F-4D97-AF65-F5344CB8AC3E}">
        <p14:creationId xmlns:p14="http://schemas.microsoft.com/office/powerpoint/2010/main" val="2525687083"/>
      </p:ext>
    </p:extLst>
  </p:cSld>
  <p:clrMapOvr>
    <a:masterClrMapping/>
  </p:clrMapOvr>
  <p:extLst>
    <p:ext uri="{6950BFC3-D8DA-4A85-94F7-54DA5524770B}">
      <p188:commentRel xmlns:p188="http://schemas.microsoft.com/office/powerpoint/2018/8/main" r:id="rId3"/>
    </p:ext>
  </p:extLs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B26180-D2FE-2C6B-4311-D82BDDE6EC92}"/>
              </a:ext>
            </a:extLst>
          </p:cNvPr>
          <p:cNvSpPr>
            <a:spLocks noGrp="1"/>
          </p:cNvSpPr>
          <p:nvPr>
            <p:ph type="title"/>
          </p:nvPr>
        </p:nvSpPr>
        <p:spPr/>
        <p:txBody>
          <a:bodyPr/>
          <a:lstStyle/>
          <a:p>
            <a:r>
              <a:rPr lang="hr-HR" b="1"/>
              <a:t>Konstrukcija dobre prijave</a:t>
            </a:r>
          </a:p>
        </p:txBody>
      </p:sp>
      <p:sp>
        <p:nvSpPr>
          <p:cNvPr id="4" name="TextBox 3">
            <a:extLst>
              <a:ext uri="{FF2B5EF4-FFF2-40B4-BE49-F238E27FC236}">
                <a16:creationId xmlns:a16="http://schemas.microsoft.com/office/drawing/2014/main" id="{64CE720D-CAB1-CAC5-D470-AD185F3960BB}"/>
              </a:ext>
            </a:extLst>
          </p:cNvPr>
          <p:cNvSpPr txBox="1"/>
          <p:nvPr/>
        </p:nvSpPr>
        <p:spPr>
          <a:xfrm>
            <a:off x="3047048" y="1727025"/>
            <a:ext cx="6097904" cy="4152099"/>
          </a:xfrm>
          <a:prstGeom prst="rect">
            <a:avLst/>
          </a:prstGeom>
          <a:noFill/>
        </p:spPr>
        <p:txBody>
          <a:bodyPr wrap="square">
            <a:spAutoFit/>
          </a:bodyPr>
          <a:lstStyle/>
          <a:p>
            <a:pPr algn="ctr">
              <a:lnSpc>
                <a:spcPct val="115000"/>
              </a:lnSpc>
              <a:spcAft>
                <a:spcPts val="800"/>
              </a:spcAft>
              <a:buNone/>
            </a:pPr>
            <a:r>
              <a:rPr lang="hr-HR" sz="2800" b="1" kern="100">
                <a:effectLst/>
                <a:latin typeface="Aptos" panose="020B0004020202020204" pitchFamily="34" charset="0"/>
                <a:ea typeface="Aptos" panose="020B0004020202020204" pitchFamily="34" charset="0"/>
                <a:cs typeface="Times New Roman" panose="02020603050405020304" pitchFamily="18" charset="0"/>
              </a:rPr>
              <a:t>Obrazložena procjena utjecaja</a:t>
            </a:r>
          </a:p>
          <a:p>
            <a:pPr algn="ctr">
              <a:lnSpc>
                <a:spcPct val="115000"/>
              </a:lnSpc>
              <a:spcAft>
                <a:spcPts val="800"/>
              </a:spcAft>
              <a:buNone/>
            </a:pPr>
            <a:endParaRPr lang="hr-HR" sz="2800" kern="100">
              <a:effectLst/>
              <a:latin typeface="Aptos" panose="020B0004020202020204" pitchFamily="34" charset="0"/>
              <a:ea typeface="Aptos" panose="020B0004020202020204" pitchFamily="34" charset="0"/>
              <a:cs typeface="Times New Roman" panose="02020603050405020304" pitchFamily="18" charset="0"/>
            </a:endParaRPr>
          </a:p>
          <a:p>
            <a:pPr algn="ctr">
              <a:lnSpc>
                <a:spcPct val="115000"/>
              </a:lnSpc>
              <a:spcAft>
                <a:spcPts val="800"/>
              </a:spcAft>
              <a:buNone/>
            </a:pPr>
            <a:r>
              <a:rPr lang="hr-HR" sz="2800" b="1" kern="100">
                <a:effectLst/>
                <a:latin typeface="Aptos" panose="020B0004020202020204" pitchFamily="34" charset="0"/>
                <a:ea typeface="Aptos" panose="020B0004020202020204" pitchFamily="34" charset="0"/>
                <a:cs typeface="Times New Roman" panose="02020603050405020304" pitchFamily="18" charset="0"/>
              </a:rPr>
              <a:t>Relevantni rezultati</a:t>
            </a:r>
          </a:p>
          <a:p>
            <a:pPr algn="ctr">
              <a:lnSpc>
                <a:spcPct val="115000"/>
              </a:lnSpc>
              <a:spcAft>
                <a:spcPts val="800"/>
              </a:spcAft>
              <a:buNone/>
            </a:pPr>
            <a:endParaRPr lang="hr-HR" sz="2800" kern="100">
              <a:effectLst/>
              <a:latin typeface="Aptos" panose="020B0004020202020204" pitchFamily="34" charset="0"/>
              <a:ea typeface="Aptos" panose="020B0004020202020204" pitchFamily="34" charset="0"/>
              <a:cs typeface="Times New Roman" panose="02020603050405020304" pitchFamily="18" charset="0"/>
            </a:endParaRPr>
          </a:p>
          <a:p>
            <a:pPr algn="ctr">
              <a:lnSpc>
                <a:spcPct val="115000"/>
              </a:lnSpc>
              <a:spcAft>
                <a:spcPts val="800"/>
              </a:spcAft>
              <a:buNone/>
            </a:pPr>
            <a:r>
              <a:rPr lang="hr-HR" sz="2800" b="1" kern="100">
                <a:effectLst/>
                <a:latin typeface="Aptos" panose="020B0004020202020204" pitchFamily="34" charset="0"/>
                <a:ea typeface="Aptos" panose="020B0004020202020204" pitchFamily="34" charset="0"/>
                <a:cs typeface="Times New Roman" panose="02020603050405020304" pitchFamily="18" charset="0"/>
              </a:rPr>
              <a:t>Logično povezane aktivnosti</a:t>
            </a:r>
          </a:p>
          <a:p>
            <a:pPr algn="ctr">
              <a:lnSpc>
                <a:spcPct val="115000"/>
              </a:lnSpc>
              <a:spcAft>
                <a:spcPts val="800"/>
              </a:spcAft>
              <a:buNone/>
            </a:pPr>
            <a:endParaRPr lang="hr-HR" sz="2800" b="1" kern="100">
              <a:latin typeface="Aptos" panose="020B0004020202020204" pitchFamily="34" charset="0"/>
              <a:ea typeface="Aptos" panose="020B0004020202020204" pitchFamily="34" charset="0"/>
              <a:cs typeface="Times New Roman" panose="02020603050405020304" pitchFamily="18" charset="0"/>
            </a:endParaRPr>
          </a:p>
          <a:p>
            <a:pPr algn="ctr">
              <a:lnSpc>
                <a:spcPct val="115000"/>
              </a:lnSpc>
              <a:spcAft>
                <a:spcPts val="800"/>
              </a:spcAft>
              <a:buNone/>
            </a:pPr>
            <a:r>
              <a:rPr lang="hr-HR" sz="2800" b="1" kern="100">
                <a:effectLst/>
                <a:latin typeface="Aptos" panose="020B0004020202020204" pitchFamily="34" charset="0"/>
                <a:ea typeface="Aptos" panose="020B0004020202020204" pitchFamily="34" charset="0"/>
                <a:cs typeface="Times New Roman" panose="02020603050405020304" pitchFamily="18" charset="0"/>
              </a:rPr>
              <a:t>Jasan opis ekološkog problema</a:t>
            </a:r>
          </a:p>
        </p:txBody>
      </p:sp>
      <p:sp>
        <p:nvSpPr>
          <p:cNvPr id="5" name="Arrow: Up 4">
            <a:extLst>
              <a:ext uri="{FF2B5EF4-FFF2-40B4-BE49-F238E27FC236}">
                <a16:creationId xmlns:a16="http://schemas.microsoft.com/office/drawing/2014/main" id="{E7AA9B54-2796-5BA4-9B96-EBC8789E89BF}"/>
              </a:ext>
            </a:extLst>
          </p:cNvPr>
          <p:cNvSpPr/>
          <p:nvPr/>
        </p:nvSpPr>
        <p:spPr>
          <a:xfrm>
            <a:off x="5394960" y="4644684"/>
            <a:ext cx="891540" cy="685800"/>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7" name="Arrow: Up 6">
            <a:extLst>
              <a:ext uri="{FF2B5EF4-FFF2-40B4-BE49-F238E27FC236}">
                <a16:creationId xmlns:a16="http://schemas.microsoft.com/office/drawing/2014/main" id="{94D6AA26-E5A7-D63E-F5C2-F708DDC58E64}"/>
              </a:ext>
            </a:extLst>
          </p:cNvPr>
          <p:cNvSpPr/>
          <p:nvPr/>
        </p:nvSpPr>
        <p:spPr>
          <a:xfrm>
            <a:off x="5394960" y="3461801"/>
            <a:ext cx="891540" cy="685800"/>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8" name="Arrow: Up 7">
            <a:extLst>
              <a:ext uri="{FF2B5EF4-FFF2-40B4-BE49-F238E27FC236}">
                <a16:creationId xmlns:a16="http://schemas.microsoft.com/office/drawing/2014/main" id="{30D524EF-4D64-E114-BD78-FEFBA70AEEF6}"/>
              </a:ext>
            </a:extLst>
          </p:cNvPr>
          <p:cNvSpPr/>
          <p:nvPr/>
        </p:nvSpPr>
        <p:spPr>
          <a:xfrm>
            <a:off x="5394960" y="2278918"/>
            <a:ext cx="891540" cy="685800"/>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r-HR"/>
          </a:p>
        </p:txBody>
      </p:sp>
    </p:spTree>
    <p:extLst>
      <p:ext uri="{BB962C8B-B14F-4D97-AF65-F5344CB8AC3E}">
        <p14:creationId xmlns:p14="http://schemas.microsoft.com/office/powerpoint/2010/main" val="317413010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609A6877-3598-F5A4-DE99-E1A141A5E189}"/>
              </a:ext>
            </a:extLst>
          </p:cNvPr>
          <p:cNvSpPr>
            <a:spLocks noGrp="1"/>
          </p:cNvSpPr>
          <p:nvPr>
            <p:ph type="title"/>
          </p:nvPr>
        </p:nvSpPr>
        <p:spPr/>
        <p:txBody>
          <a:bodyPr/>
          <a:lstStyle/>
          <a:p>
            <a:r>
              <a:rPr lang="en-GB" sz="4600" b="1" kern="100">
                <a:latin typeface="Calibri Light" panose="020F0302020204030204" pitchFamily="34" charset="0"/>
                <a:cs typeface="Times New Roman" panose="02020603050405020304" pitchFamily="18" charset="0"/>
              </a:rPr>
              <a:t>KPI: završne poruke</a:t>
            </a:r>
            <a:endParaRPr lang="hr-HR" sz="4600" b="1" kern="100">
              <a:latin typeface="Calibri Light" panose="020F0302020204030204" pitchFamily="34" charset="0"/>
              <a:cs typeface="Times New Roman" panose="02020603050405020304" pitchFamily="18" charset="0"/>
            </a:endParaRPr>
          </a:p>
        </p:txBody>
      </p:sp>
      <p:sp>
        <p:nvSpPr>
          <p:cNvPr id="3" name="Rezervirano mjesto sadržaja 2">
            <a:extLst>
              <a:ext uri="{FF2B5EF4-FFF2-40B4-BE49-F238E27FC236}">
                <a16:creationId xmlns:a16="http://schemas.microsoft.com/office/drawing/2014/main" id="{F5C7143E-8CCA-8963-5891-699F350A7E9B}"/>
              </a:ext>
            </a:extLst>
          </p:cNvPr>
          <p:cNvSpPr>
            <a:spLocks noGrp="1"/>
          </p:cNvSpPr>
          <p:nvPr>
            <p:ph idx="1"/>
          </p:nvPr>
        </p:nvSpPr>
        <p:spPr>
          <a:xfrm>
            <a:off x="838200" y="1535838"/>
            <a:ext cx="10515600" cy="4641126"/>
          </a:xfrm>
        </p:spPr>
        <p:txBody>
          <a:bodyPr>
            <a:normAutofit/>
          </a:bodyPr>
          <a:lstStyle/>
          <a:p>
            <a:pPr>
              <a:lnSpc>
                <a:spcPct val="107000"/>
              </a:lnSpc>
              <a:spcAft>
                <a:spcPts val="800"/>
              </a:spcAft>
            </a:pPr>
            <a:endParaRPr lang="en-GB" sz="2000" kern="100">
              <a:latin typeface="Calibri" panose="020F0502020204030204" pitchFamily="34" charset="0"/>
              <a:ea typeface="Calibri" panose="020F0502020204030204" pitchFamily="34" charset="0"/>
              <a:cs typeface="Times New Roman" panose="02020603050405020304" pitchFamily="18" charset="0"/>
            </a:endParaRPr>
          </a:p>
          <a:p>
            <a:pPr>
              <a:spcAft>
                <a:spcPts val="770"/>
              </a:spcAft>
            </a:pPr>
            <a:r>
              <a:rPr lang="en-GB" sz="2400">
                <a:solidFill>
                  <a:srgbClr val="171717"/>
                </a:solidFill>
                <a:effectLst/>
                <a:latin typeface="Calibri" panose="020F0502020204030204" pitchFamily="34" charset="0"/>
                <a:ea typeface="Calibri" panose="020F0502020204030204" pitchFamily="34" charset="0"/>
              </a:rPr>
              <a:t>Opis p</a:t>
            </a:r>
            <a:r>
              <a:rPr lang="hr-HR" sz="2400">
                <a:solidFill>
                  <a:srgbClr val="171717"/>
                </a:solidFill>
                <a:effectLst/>
                <a:latin typeface="Calibri" panose="020F0502020204030204" pitchFamily="34" charset="0"/>
                <a:ea typeface="Calibri" panose="020F0502020204030204" pitchFamily="34" charset="0"/>
              </a:rPr>
              <a:t>očetno</a:t>
            </a:r>
            <a:r>
              <a:rPr lang="en-GB" sz="2400">
                <a:solidFill>
                  <a:srgbClr val="171717"/>
                </a:solidFill>
                <a:effectLst/>
                <a:latin typeface="Calibri" panose="020F0502020204030204" pitchFamily="34" charset="0"/>
                <a:ea typeface="Calibri" panose="020F0502020204030204" pitchFamily="34" charset="0"/>
              </a:rPr>
              <a:t>g</a:t>
            </a:r>
            <a:r>
              <a:rPr lang="hr-HR" sz="2400">
                <a:solidFill>
                  <a:srgbClr val="171717"/>
                </a:solidFill>
                <a:effectLst/>
                <a:latin typeface="Calibri" panose="020F0502020204030204" pitchFamily="34" charset="0"/>
                <a:ea typeface="Calibri" panose="020F0502020204030204" pitchFamily="34" charset="0"/>
              </a:rPr>
              <a:t> stanj</a:t>
            </a:r>
            <a:r>
              <a:rPr lang="en-GB" sz="2400">
                <a:solidFill>
                  <a:srgbClr val="171717"/>
                </a:solidFill>
                <a:effectLst/>
                <a:latin typeface="Calibri" panose="020F0502020204030204" pitchFamily="34" charset="0"/>
                <a:ea typeface="Calibri" panose="020F0502020204030204" pitchFamily="34" charset="0"/>
              </a:rPr>
              <a:t>a</a:t>
            </a:r>
            <a:r>
              <a:rPr lang="hr-HR" sz="2400">
                <a:solidFill>
                  <a:srgbClr val="171717"/>
                </a:solidFill>
                <a:effectLst/>
                <a:latin typeface="Calibri" panose="020F0502020204030204" pitchFamily="34" charset="0"/>
                <a:ea typeface="Calibri" panose="020F0502020204030204" pitchFamily="34" charset="0"/>
              </a:rPr>
              <a:t> mora treba biti dovoljno jasno </a:t>
            </a:r>
            <a:r>
              <a:rPr lang="en-GB" sz="2400">
                <a:solidFill>
                  <a:srgbClr val="171717"/>
                </a:solidFill>
                <a:effectLst/>
                <a:latin typeface="Calibri" panose="020F0502020204030204" pitchFamily="34" charset="0"/>
                <a:ea typeface="Calibri" panose="020F0502020204030204" pitchFamily="34" charset="0"/>
              </a:rPr>
              <a:t>- </a:t>
            </a:r>
            <a:r>
              <a:rPr lang="hr-HR" sz="2400">
                <a:solidFill>
                  <a:srgbClr val="171717"/>
                </a:solidFill>
                <a:effectLst/>
                <a:latin typeface="Calibri" panose="020F0502020204030204" pitchFamily="34" charset="0"/>
                <a:ea typeface="Calibri" panose="020F0502020204030204" pitchFamily="34" charset="0"/>
              </a:rPr>
              <a:t>neophodno za procjenu potencijala projekta</a:t>
            </a:r>
          </a:p>
          <a:p>
            <a:pPr>
              <a:spcAft>
                <a:spcPts val="770"/>
              </a:spcAft>
            </a:pPr>
            <a:r>
              <a:rPr lang="hr-HR" sz="2400">
                <a:solidFill>
                  <a:srgbClr val="171717"/>
                </a:solidFill>
                <a:effectLst/>
                <a:latin typeface="Calibri" panose="020F0502020204030204" pitchFamily="34" charset="0"/>
                <a:ea typeface="Calibri" panose="020F0502020204030204" pitchFamily="34" charset="0"/>
              </a:rPr>
              <a:t>Definirajte nacrt metodologije </a:t>
            </a:r>
            <a:r>
              <a:rPr lang="en-GB" sz="2400">
                <a:solidFill>
                  <a:srgbClr val="171717"/>
                </a:solidFill>
                <a:latin typeface="Calibri" panose="020F0502020204030204" pitchFamily="34" charset="0"/>
                <a:ea typeface="Calibri" panose="020F0502020204030204" pitchFamily="34" charset="0"/>
              </a:rPr>
              <a:t>za izračun,</a:t>
            </a:r>
            <a:r>
              <a:rPr lang="hr-HR" sz="2400">
                <a:solidFill>
                  <a:srgbClr val="171717"/>
                </a:solidFill>
                <a:effectLst/>
                <a:latin typeface="Calibri" panose="020F0502020204030204" pitchFamily="34" charset="0"/>
                <a:ea typeface="Calibri" panose="020F0502020204030204" pitchFamily="34" charset="0"/>
              </a:rPr>
              <a:t> kvantifikacij</a:t>
            </a:r>
            <a:r>
              <a:rPr lang="en-GB" sz="2400">
                <a:solidFill>
                  <a:srgbClr val="171717"/>
                </a:solidFill>
                <a:effectLst/>
                <a:latin typeface="Calibri" panose="020F0502020204030204" pitchFamily="34" charset="0"/>
                <a:ea typeface="Calibri" panose="020F0502020204030204" pitchFamily="34" charset="0"/>
              </a:rPr>
              <a:t>u</a:t>
            </a:r>
            <a:r>
              <a:rPr lang="hr-HR" sz="2400">
                <a:solidFill>
                  <a:srgbClr val="171717"/>
                </a:solidFill>
                <a:effectLst/>
                <a:latin typeface="Calibri" panose="020F0502020204030204" pitchFamily="34" charset="0"/>
                <a:ea typeface="Calibri" panose="020F0502020204030204" pitchFamily="34" charset="0"/>
              </a:rPr>
              <a:t> KPI</a:t>
            </a:r>
            <a:r>
              <a:rPr lang="en-GB" sz="2400">
                <a:solidFill>
                  <a:srgbClr val="171717"/>
                </a:solidFill>
                <a:effectLst/>
                <a:latin typeface="Calibri" panose="020F0502020204030204" pitchFamily="34" charset="0"/>
                <a:ea typeface="Calibri" panose="020F0502020204030204" pitchFamily="34" charset="0"/>
              </a:rPr>
              <a:t>eva</a:t>
            </a:r>
            <a:endParaRPr lang="hr-HR" sz="2400">
              <a:solidFill>
                <a:srgbClr val="171717"/>
              </a:solidFill>
              <a:effectLst/>
              <a:latin typeface="Calibri" panose="020F0502020204030204" pitchFamily="34" charset="0"/>
              <a:ea typeface="Calibri" panose="020F0502020204030204" pitchFamily="34" charset="0"/>
            </a:endParaRPr>
          </a:p>
          <a:p>
            <a:pPr>
              <a:spcAft>
                <a:spcPts val="770"/>
              </a:spcAft>
            </a:pPr>
            <a:r>
              <a:rPr lang="hr-HR" sz="2400">
                <a:solidFill>
                  <a:srgbClr val="171717"/>
                </a:solidFill>
                <a:effectLst/>
                <a:latin typeface="Calibri" panose="020F0502020204030204" pitchFamily="34" charset="0"/>
                <a:ea typeface="Calibri" panose="020F0502020204030204" pitchFamily="34" charset="0"/>
              </a:rPr>
              <a:t>Postavite ciljeve. Budite ambiciozni, ali realni. Bez pretjeranih podataka. </a:t>
            </a:r>
          </a:p>
          <a:p>
            <a:pPr>
              <a:spcAft>
                <a:spcPts val="770"/>
              </a:spcAft>
            </a:pPr>
            <a:r>
              <a:rPr lang="hr-HR" sz="2400">
                <a:solidFill>
                  <a:srgbClr val="171717"/>
                </a:solidFill>
                <a:effectLst/>
                <a:latin typeface="Calibri" panose="020F0502020204030204" pitchFamily="34" charset="0"/>
                <a:ea typeface="Calibri" panose="020F0502020204030204" pitchFamily="34" charset="0"/>
              </a:rPr>
              <a:t>dosljednost s očekivanim rezultatima i ućincima projekta te vrijednostima navedenim u tablici KPI-jeva</a:t>
            </a:r>
            <a:endParaRPr lang="hr-HR" sz="3200"/>
          </a:p>
        </p:txBody>
      </p:sp>
    </p:spTree>
    <p:extLst>
      <p:ext uri="{BB962C8B-B14F-4D97-AF65-F5344CB8AC3E}">
        <p14:creationId xmlns:p14="http://schemas.microsoft.com/office/powerpoint/2010/main" val="209929395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1D631D-CD3A-0B76-C65A-722467E4274A}"/>
              </a:ext>
            </a:extLst>
          </p:cNvPr>
          <p:cNvSpPr>
            <a:spLocks noGrp="1"/>
          </p:cNvSpPr>
          <p:nvPr>
            <p:ph type="ctrTitle"/>
          </p:nvPr>
        </p:nvSpPr>
        <p:spPr>
          <a:xfrm>
            <a:off x="1524000" y="945285"/>
            <a:ext cx="9144000" cy="1747151"/>
          </a:xfrm>
        </p:spPr>
        <p:txBody>
          <a:bodyPr>
            <a:normAutofit/>
          </a:bodyPr>
          <a:lstStyle/>
          <a:p>
            <a:r>
              <a:rPr lang="hr-HR"/>
              <a:t>KATEGORIJE TROŠKOVA I SASTAVLJANJE PRORAČUNA</a:t>
            </a:r>
          </a:p>
        </p:txBody>
      </p:sp>
      <p:pic>
        <p:nvPicPr>
          <p:cNvPr id="4" name="Picture 3">
            <a:extLst>
              <a:ext uri="{FF2B5EF4-FFF2-40B4-BE49-F238E27FC236}">
                <a16:creationId xmlns:a16="http://schemas.microsoft.com/office/drawing/2014/main" id="{07CCC21D-2B68-D647-FDA0-66C4780C7A08}"/>
              </a:ext>
            </a:extLst>
          </p:cNvPr>
          <p:cNvPicPr>
            <a:picLocks noChangeAspect="1"/>
          </p:cNvPicPr>
          <p:nvPr/>
        </p:nvPicPr>
        <p:blipFill>
          <a:blip r:embed="rId3"/>
          <a:srcRect l="20462" t="31789" r="43668" b="17341"/>
          <a:stretch>
            <a:fillRect/>
          </a:stretch>
        </p:blipFill>
        <p:spPr>
          <a:xfrm>
            <a:off x="3909391" y="2692436"/>
            <a:ext cx="4373217" cy="3359427"/>
          </a:xfrm>
          <a:prstGeom prst="rect">
            <a:avLst/>
          </a:prstGeom>
        </p:spPr>
      </p:pic>
    </p:spTree>
    <p:extLst>
      <p:ext uri="{BB962C8B-B14F-4D97-AF65-F5344CB8AC3E}">
        <p14:creationId xmlns:p14="http://schemas.microsoft.com/office/powerpoint/2010/main" val="18872944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ous-titre 2"/>
          <p:cNvSpPr txBox="1">
            <a:spLocks/>
          </p:cNvSpPr>
          <p:nvPr/>
        </p:nvSpPr>
        <p:spPr>
          <a:xfrm>
            <a:off x="1514074" y="112404"/>
            <a:ext cx="9163852" cy="844311"/>
          </a:xfrm>
          <a:prstGeom prst="rect">
            <a:avLst/>
          </a:prstGeom>
        </p:spPr>
        <p:txBody>
          <a:bodyPr vert="horz" lIns="91440" tIns="45720" rIns="91440" bIns="45720" rtlCol="0" anchor="t">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GB" sz="4400">
                <a:latin typeface="+mn-lt"/>
              </a:rPr>
              <a:t>LIFE </a:t>
            </a:r>
            <a:r>
              <a:rPr lang="en-GB" sz="4400" err="1">
                <a:latin typeface="+mn-lt"/>
              </a:rPr>
              <a:t>financira</a:t>
            </a:r>
            <a:r>
              <a:rPr lang="en-GB" sz="4400">
                <a:latin typeface="+mn-lt"/>
              </a:rPr>
              <a:t> </a:t>
            </a:r>
            <a:r>
              <a:rPr lang="en-GB" sz="4400" err="1">
                <a:latin typeface="+mn-lt"/>
              </a:rPr>
              <a:t>projekte</a:t>
            </a:r>
            <a:r>
              <a:rPr lang="en-GB" sz="4400">
                <a:latin typeface="+mn-lt"/>
              </a:rPr>
              <a:t> koji</a:t>
            </a:r>
            <a:r>
              <a:rPr lang="en-GB" sz="4400" b="1">
                <a:solidFill>
                  <a:srgbClr val="004493"/>
                </a:solidFill>
                <a:latin typeface="+mn-lt"/>
              </a:rPr>
              <a:t>:</a:t>
            </a:r>
          </a:p>
        </p:txBody>
      </p:sp>
      <p:sp>
        <p:nvSpPr>
          <p:cNvPr id="6" name="ZoneTexte 5"/>
          <p:cNvSpPr txBox="1"/>
          <p:nvPr/>
        </p:nvSpPr>
        <p:spPr>
          <a:xfrm>
            <a:off x="179483" y="2580187"/>
            <a:ext cx="5734757" cy="3450046"/>
          </a:xfrm>
          <a:prstGeom prst="rect">
            <a:avLst/>
          </a:prstGeom>
          <a:noFill/>
        </p:spPr>
        <p:txBody>
          <a:bodyPr wrap="square" numCol="1" spcCol="360000" rtlCol="0">
            <a:noAutofit/>
          </a:bodyPr>
          <a:lstStyle/>
          <a:p>
            <a:pPr marL="285750" indent="-285750">
              <a:lnSpc>
                <a:spcPct val="110000"/>
              </a:lnSpc>
              <a:buFont typeface="Arial"/>
              <a:buChar char="•"/>
            </a:pPr>
            <a:r>
              <a:rPr lang="en-GB" err="1">
                <a:ea typeface="Tahoma" panose="020B0604030504040204" pitchFamily="34" charset="0"/>
                <a:cs typeface="Tahoma" panose="020B0604030504040204" pitchFamily="34" charset="0"/>
              </a:rPr>
              <a:t>Štite</a:t>
            </a:r>
            <a:r>
              <a:rPr lang="en-GB">
                <a:ea typeface="Tahoma" panose="020B0604030504040204" pitchFamily="34" charset="0"/>
                <a:cs typeface="Tahoma" panose="020B0604030504040204" pitchFamily="34" charset="0"/>
              </a:rPr>
              <a:t> </a:t>
            </a:r>
            <a:r>
              <a:rPr lang="en-GB" b="1" err="1">
                <a:ea typeface="Tahoma" panose="020B0604030504040204" pitchFamily="34" charset="0"/>
                <a:cs typeface="Tahoma" panose="020B0604030504040204" pitchFamily="34" charset="0"/>
              </a:rPr>
              <a:t>prirodu</a:t>
            </a:r>
            <a:r>
              <a:rPr lang="en-GB" b="1">
                <a:ea typeface="Tahoma" panose="020B0604030504040204" pitchFamily="34" charset="0"/>
                <a:cs typeface="Tahoma" panose="020B0604030504040204" pitchFamily="34" charset="0"/>
              </a:rPr>
              <a:t> </a:t>
            </a:r>
            <a:r>
              <a:rPr lang="en-GB" err="1">
                <a:ea typeface="Tahoma" panose="020B0604030504040204" pitchFamily="34" charset="0"/>
                <a:cs typeface="Tahoma" panose="020B0604030504040204" pitchFamily="34" charset="0"/>
              </a:rPr>
              <a:t>zaustavljanjem</a:t>
            </a:r>
            <a:r>
              <a:rPr lang="en-GB">
                <a:ea typeface="Tahoma" panose="020B0604030504040204" pitchFamily="34" charset="0"/>
                <a:cs typeface="Tahoma" panose="020B0604030504040204" pitchFamily="34" charset="0"/>
              </a:rPr>
              <a:t> </a:t>
            </a:r>
            <a:r>
              <a:rPr lang="en-GB" err="1">
                <a:ea typeface="Tahoma" panose="020B0604030504040204" pitchFamily="34" charset="0"/>
                <a:cs typeface="Tahoma" panose="020B0604030504040204" pitchFamily="34" charset="0"/>
              </a:rPr>
              <a:t>i</a:t>
            </a:r>
            <a:r>
              <a:rPr lang="en-GB">
                <a:ea typeface="Tahoma" panose="020B0604030504040204" pitchFamily="34" charset="0"/>
                <a:cs typeface="Tahoma" panose="020B0604030504040204" pitchFamily="34" charset="0"/>
              </a:rPr>
              <a:t> </a:t>
            </a:r>
            <a:r>
              <a:rPr lang="en-GB" err="1">
                <a:ea typeface="Tahoma" panose="020B0604030504040204" pitchFamily="34" charset="0"/>
                <a:cs typeface="Tahoma" panose="020B0604030504040204" pitchFamily="34" charset="0"/>
              </a:rPr>
              <a:t>preokretom</a:t>
            </a:r>
            <a:r>
              <a:rPr lang="en-GB">
                <a:ea typeface="Tahoma" panose="020B0604030504040204" pitchFamily="34" charset="0"/>
                <a:cs typeface="Tahoma" panose="020B0604030504040204" pitchFamily="34" charset="0"/>
              </a:rPr>
              <a:t> </a:t>
            </a:r>
            <a:r>
              <a:rPr lang="en-GB" err="1">
                <a:ea typeface="Tahoma" panose="020B0604030504040204" pitchFamily="34" charset="0"/>
                <a:cs typeface="Tahoma" panose="020B0604030504040204" pitchFamily="34" charset="0"/>
              </a:rPr>
              <a:t>smanjenja</a:t>
            </a:r>
            <a:r>
              <a:rPr lang="en-GB">
                <a:ea typeface="Tahoma" panose="020B0604030504040204" pitchFamily="34" charset="0"/>
                <a:cs typeface="Tahoma" panose="020B0604030504040204" pitchFamily="34" charset="0"/>
              </a:rPr>
              <a:t> </a:t>
            </a:r>
            <a:r>
              <a:rPr lang="en-GB" err="1">
                <a:ea typeface="Tahoma" panose="020B0604030504040204" pitchFamily="34" charset="0"/>
                <a:cs typeface="Tahoma" panose="020B0604030504040204" pitchFamily="34" charset="0"/>
              </a:rPr>
              <a:t>bioraznolikosti</a:t>
            </a:r>
            <a:endParaRPr lang="en-GB">
              <a:ea typeface="Tahoma" panose="020B0604030504040204" pitchFamily="34" charset="0"/>
              <a:cs typeface="Tahoma" panose="020B0604030504040204" pitchFamily="34" charset="0"/>
            </a:endParaRPr>
          </a:p>
          <a:p>
            <a:pPr marL="285750" indent="-285750">
              <a:lnSpc>
                <a:spcPct val="110000"/>
              </a:lnSpc>
              <a:buFont typeface="Arial"/>
              <a:buChar char="•"/>
            </a:pPr>
            <a:endParaRPr lang="en-GB">
              <a:ea typeface="Tahoma" panose="020B0604030504040204" pitchFamily="34" charset="0"/>
              <a:cs typeface="Tahoma" panose="020B0604030504040204" pitchFamily="34" charset="0"/>
            </a:endParaRPr>
          </a:p>
          <a:p>
            <a:pPr marL="285750" indent="-285750">
              <a:lnSpc>
                <a:spcPct val="110000"/>
              </a:lnSpc>
              <a:buFont typeface="Arial"/>
              <a:buChar char="•"/>
            </a:pPr>
            <a:r>
              <a:rPr lang="en-GB" err="1">
                <a:ea typeface="Tahoma" panose="020B0604030504040204" pitchFamily="34" charset="0"/>
                <a:cs typeface="Tahoma" panose="020B0604030504040204" pitchFamily="34" charset="0"/>
              </a:rPr>
              <a:t>Ubrzavaju</a:t>
            </a:r>
            <a:r>
              <a:rPr lang="en-GB">
                <a:ea typeface="Tahoma" panose="020B0604030504040204" pitchFamily="34" charset="0"/>
                <a:cs typeface="Tahoma" panose="020B0604030504040204" pitchFamily="34" charset="0"/>
              </a:rPr>
              <a:t> </a:t>
            </a:r>
            <a:r>
              <a:rPr lang="en-GB" b="1" err="1">
                <a:ea typeface="Tahoma" panose="020B0604030504040204" pitchFamily="34" charset="0"/>
                <a:cs typeface="Tahoma" panose="020B0604030504040204" pitchFamily="34" charset="0"/>
              </a:rPr>
              <a:t>prijelaz</a:t>
            </a:r>
            <a:r>
              <a:rPr lang="en-GB" b="1">
                <a:ea typeface="Tahoma" panose="020B0604030504040204" pitchFamily="34" charset="0"/>
                <a:cs typeface="Tahoma" panose="020B0604030504040204" pitchFamily="34" charset="0"/>
              </a:rPr>
              <a:t> </a:t>
            </a:r>
            <a:r>
              <a:rPr lang="en-GB" b="1" err="1">
                <a:ea typeface="Tahoma" panose="020B0604030504040204" pitchFamily="34" charset="0"/>
                <a:cs typeface="Tahoma" panose="020B0604030504040204" pitchFamily="34" charset="0"/>
              </a:rPr>
              <a:t>na</a:t>
            </a:r>
            <a:r>
              <a:rPr lang="en-GB" b="1">
                <a:ea typeface="Tahoma" panose="020B0604030504040204" pitchFamily="34" charset="0"/>
                <a:cs typeface="Tahoma" panose="020B0604030504040204" pitchFamily="34" charset="0"/>
              </a:rPr>
              <a:t> </a:t>
            </a:r>
            <a:r>
              <a:rPr lang="en-GB" b="1" err="1">
                <a:ea typeface="Tahoma" panose="020B0604030504040204" pitchFamily="34" charset="0"/>
                <a:cs typeface="Tahoma" panose="020B0604030504040204" pitchFamily="34" charset="0"/>
              </a:rPr>
              <a:t>čistu</a:t>
            </a:r>
            <a:r>
              <a:rPr lang="en-GB" b="1">
                <a:ea typeface="Tahoma" panose="020B0604030504040204" pitchFamily="34" charset="0"/>
                <a:cs typeface="Tahoma" panose="020B0604030504040204" pitchFamily="34" charset="0"/>
              </a:rPr>
              <a:t> </a:t>
            </a:r>
            <a:r>
              <a:rPr lang="en-GB" b="1" err="1">
                <a:ea typeface="Tahoma" panose="020B0604030504040204" pitchFamily="34" charset="0"/>
                <a:cs typeface="Tahoma" panose="020B0604030504040204" pitchFamily="34" charset="0"/>
              </a:rPr>
              <a:t>energiju</a:t>
            </a:r>
            <a:r>
              <a:rPr lang="en-GB" b="1">
                <a:ea typeface="Tahoma" panose="020B0604030504040204" pitchFamily="34" charset="0"/>
                <a:cs typeface="Tahoma" panose="020B0604030504040204" pitchFamily="34" charset="0"/>
              </a:rPr>
              <a:t> </a:t>
            </a:r>
            <a:r>
              <a:rPr lang="en-GB" err="1">
                <a:ea typeface="Tahoma" panose="020B0604030504040204" pitchFamily="34" charset="0"/>
                <a:cs typeface="Tahoma" panose="020B0604030504040204" pitchFamily="34" charset="0"/>
              </a:rPr>
              <a:t>kroz</a:t>
            </a:r>
            <a:r>
              <a:rPr lang="en-GB">
                <a:ea typeface="Tahoma" panose="020B0604030504040204" pitchFamily="34" charset="0"/>
                <a:cs typeface="Tahoma" panose="020B0604030504040204" pitchFamily="34" charset="0"/>
              </a:rPr>
              <a:t> </a:t>
            </a:r>
            <a:r>
              <a:rPr lang="en-GB" err="1">
                <a:ea typeface="Tahoma" panose="020B0604030504040204" pitchFamily="34" charset="0"/>
                <a:cs typeface="Tahoma" panose="020B0604030504040204" pitchFamily="34" charset="0"/>
              </a:rPr>
              <a:t>veću</a:t>
            </a:r>
            <a:r>
              <a:rPr lang="en-GB">
                <a:ea typeface="Tahoma" panose="020B0604030504040204" pitchFamily="34" charset="0"/>
                <a:cs typeface="Tahoma" panose="020B0604030504040204" pitchFamily="34" charset="0"/>
              </a:rPr>
              <a:t> </a:t>
            </a:r>
            <a:r>
              <a:rPr lang="en-GB" err="1">
                <a:ea typeface="Tahoma" panose="020B0604030504040204" pitchFamily="34" charset="0"/>
                <a:cs typeface="Tahoma" panose="020B0604030504040204" pitchFamily="34" charset="0"/>
              </a:rPr>
              <a:t>primjenu</a:t>
            </a:r>
            <a:r>
              <a:rPr lang="en-GB">
                <a:ea typeface="Tahoma" panose="020B0604030504040204" pitchFamily="34" charset="0"/>
                <a:cs typeface="Tahoma" panose="020B0604030504040204" pitchFamily="34" charset="0"/>
              </a:rPr>
              <a:t> </a:t>
            </a:r>
            <a:r>
              <a:rPr lang="en-GB" err="1">
                <a:ea typeface="Tahoma" panose="020B0604030504040204" pitchFamily="34" charset="0"/>
                <a:cs typeface="Tahoma" panose="020B0604030504040204" pitchFamily="34" charset="0"/>
              </a:rPr>
              <a:t>rješenja</a:t>
            </a:r>
            <a:r>
              <a:rPr lang="en-GB">
                <a:ea typeface="Tahoma" panose="020B0604030504040204" pitchFamily="34" charset="0"/>
                <a:cs typeface="Tahoma" panose="020B0604030504040204" pitchFamily="34" charset="0"/>
              </a:rPr>
              <a:t> </a:t>
            </a:r>
            <a:r>
              <a:rPr lang="en-GB" err="1">
                <a:ea typeface="Tahoma" panose="020B0604030504040204" pitchFamily="34" charset="0"/>
                <a:cs typeface="Tahoma" panose="020B0604030504040204" pitchFamily="34" charset="0"/>
              </a:rPr>
              <a:t>energetske</a:t>
            </a:r>
            <a:r>
              <a:rPr lang="en-GB">
                <a:ea typeface="Tahoma" panose="020B0604030504040204" pitchFamily="34" charset="0"/>
                <a:cs typeface="Tahoma" panose="020B0604030504040204" pitchFamily="34" charset="0"/>
              </a:rPr>
              <a:t> </a:t>
            </a:r>
            <a:r>
              <a:rPr lang="en-GB" err="1">
                <a:ea typeface="Tahoma" panose="020B0604030504040204" pitchFamily="34" charset="0"/>
                <a:cs typeface="Tahoma" panose="020B0604030504040204" pitchFamily="34" charset="0"/>
              </a:rPr>
              <a:t>učinkovitosti</a:t>
            </a:r>
            <a:r>
              <a:rPr lang="en-GB">
                <a:ea typeface="Tahoma" panose="020B0604030504040204" pitchFamily="34" charset="0"/>
                <a:cs typeface="Tahoma" panose="020B0604030504040204" pitchFamily="34" charset="0"/>
              </a:rPr>
              <a:t> </a:t>
            </a:r>
            <a:r>
              <a:rPr lang="en-GB" err="1">
                <a:ea typeface="Tahoma" panose="020B0604030504040204" pitchFamily="34" charset="0"/>
                <a:cs typeface="Tahoma" panose="020B0604030504040204" pitchFamily="34" charset="0"/>
              </a:rPr>
              <a:t>i</a:t>
            </a:r>
            <a:r>
              <a:rPr lang="en-GB">
                <a:ea typeface="Tahoma" panose="020B0604030504040204" pitchFamily="34" charset="0"/>
                <a:cs typeface="Tahoma" panose="020B0604030504040204" pitchFamily="34" charset="0"/>
              </a:rPr>
              <a:t> </a:t>
            </a:r>
            <a:r>
              <a:rPr lang="en-GB" err="1">
                <a:ea typeface="Tahoma" panose="020B0604030504040204" pitchFamily="34" charset="0"/>
                <a:cs typeface="Tahoma" panose="020B0604030504040204" pitchFamily="34" charset="0"/>
              </a:rPr>
              <a:t>obnovljive</a:t>
            </a:r>
            <a:r>
              <a:rPr lang="en-GB">
                <a:ea typeface="Tahoma" panose="020B0604030504040204" pitchFamily="34" charset="0"/>
                <a:cs typeface="Tahoma" panose="020B0604030504040204" pitchFamily="34" charset="0"/>
              </a:rPr>
              <a:t> </a:t>
            </a:r>
            <a:r>
              <a:rPr lang="en-GB" err="1">
                <a:ea typeface="Tahoma" panose="020B0604030504040204" pitchFamily="34" charset="0"/>
                <a:cs typeface="Tahoma" panose="020B0604030504040204" pitchFamily="34" charset="0"/>
              </a:rPr>
              <a:t>energije</a:t>
            </a:r>
            <a:endParaRPr lang="en-GB">
              <a:ea typeface="Tahoma" panose="020B0604030504040204" pitchFamily="34" charset="0"/>
              <a:cs typeface="Tahoma" panose="020B0604030504040204" pitchFamily="34" charset="0"/>
            </a:endParaRPr>
          </a:p>
          <a:p>
            <a:pPr marL="285750" indent="-285750">
              <a:lnSpc>
                <a:spcPct val="110000"/>
              </a:lnSpc>
              <a:buFont typeface="Arial"/>
              <a:buChar char="•"/>
            </a:pPr>
            <a:endParaRPr lang="en-GB">
              <a:ea typeface="Tahoma" panose="020B0604030504040204" pitchFamily="34" charset="0"/>
              <a:cs typeface="Tahoma" panose="020B0604030504040204" pitchFamily="34" charset="0"/>
            </a:endParaRPr>
          </a:p>
          <a:p>
            <a:pPr marL="285750" indent="-285750">
              <a:lnSpc>
                <a:spcPct val="110000"/>
              </a:lnSpc>
              <a:buFont typeface="Arial"/>
              <a:buChar char="•"/>
            </a:pPr>
            <a:r>
              <a:rPr lang="en-GB" b="1" err="1">
                <a:ea typeface="Tahoma" panose="020B0604030504040204" pitchFamily="34" charset="0"/>
                <a:cs typeface="Tahoma" panose="020B0604030504040204" pitchFamily="34" charset="0"/>
              </a:rPr>
              <a:t>Smanjuju</a:t>
            </a:r>
            <a:r>
              <a:rPr lang="en-GB" b="1">
                <a:ea typeface="Tahoma" panose="020B0604030504040204" pitchFamily="34" charset="0"/>
                <a:cs typeface="Tahoma" panose="020B0604030504040204" pitchFamily="34" charset="0"/>
              </a:rPr>
              <a:t> </a:t>
            </a:r>
            <a:r>
              <a:rPr lang="en-GB" b="1" err="1">
                <a:ea typeface="Tahoma" panose="020B0604030504040204" pitchFamily="34" charset="0"/>
                <a:cs typeface="Tahoma" panose="020B0604030504040204" pitchFamily="34" charset="0"/>
              </a:rPr>
              <a:t>emisije</a:t>
            </a:r>
            <a:r>
              <a:rPr lang="en-GB" b="1">
                <a:ea typeface="Tahoma" panose="020B0604030504040204" pitchFamily="34" charset="0"/>
                <a:cs typeface="Tahoma" panose="020B0604030504040204" pitchFamily="34" charset="0"/>
              </a:rPr>
              <a:t> </a:t>
            </a:r>
            <a:r>
              <a:rPr lang="en-GB" b="1" err="1">
                <a:ea typeface="Tahoma" panose="020B0604030504040204" pitchFamily="34" charset="0"/>
                <a:cs typeface="Tahoma" panose="020B0604030504040204" pitchFamily="34" charset="0"/>
              </a:rPr>
              <a:t>stakleničkih</a:t>
            </a:r>
            <a:r>
              <a:rPr lang="en-GB" b="1">
                <a:ea typeface="Tahoma" panose="020B0604030504040204" pitchFamily="34" charset="0"/>
                <a:cs typeface="Tahoma" panose="020B0604030504040204" pitchFamily="34" charset="0"/>
              </a:rPr>
              <a:t> </a:t>
            </a:r>
            <a:r>
              <a:rPr lang="en-GB" b="1" err="1">
                <a:ea typeface="Tahoma" panose="020B0604030504040204" pitchFamily="34" charset="0"/>
                <a:cs typeface="Tahoma" panose="020B0604030504040204" pitchFamily="34" charset="0"/>
              </a:rPr>
              <a:t>plinova</a:t>
            </a:r>
            <a:r>
              <a:rPr lang="en-GB">
                <a:ea typeface="Tahoma" panose="020B0604030504040204" pitchFamily="34" charset="0"/>
                <a:cs typeface="Tahoma" panose="020B0604030504040204" pitchFamily="34" charset="0"/>
              </a:rPr>
              <a:t>, </a:t>
            </a:r>
            <a:r>
              <a:rPr lang="en-GB" b="1" err="1">
                <a:ea typeface="Tahoma" panose="020B0604030504040204" pitchFamily="34" charset="0"/>
                <a:cs typeface="Tahoma" panose="020B0604030504040204" pitchFamily="34" charset="0"/>
              </a:rPr>
              <a:t>povećavaju</a:t>
            </a:r>
            <a:r>
              <a:rPr lang="en-GB" b="1">
                <a:ea typeface="Tahoma" panose="020B0604030504040204" pitchFamily="34" charset="0"/>
                <a:cs typeface="Tahoma" panose="020B0604030504040204" pitchFamily="34" charset="0"/>
              </a:rPr>
              <a:t> </a:t>
            </a:r>
            <a:r>
              <a:rPr lang="en-GB" b="1" err="1">
                <a:ea typeface="Tahoma" panose="020B0604030504040204" pitchFamily="34" charset="0"/>
                <a:cs typeface="Tahoma" panose="020B0604030504040204" pitchFamily="34" charset="0"/>
              </a:rPr>
              <a:t>otpornost</a:t>
            </a:r>
            <a:r>
              <a:rPr lang="en-GB" b="1">
                <a:ea typeface="Tahoma" panose="020B0604030504040204" pitchFamily="34" charset="0"/>
                <a:cs typeface="Tahoma" panose="020B0604030504040204" pitchFamily="34" charset="0"/>
              </a:rPr>
              <a:t> </a:t>
            </a:r>
            <a:r>
              <a:rPr lang="en-GB" b="1" err="1">
                <a:ea typeface="Tahoma" panose="020B0604030504040204" pitchFamily="34" charset="0"/>
                <a:cs typeface="Tahoma" panose="020B0604030504040204" pitchFamily="34" charset="0"/>
              </a:rPr>
              <a:t>na</a:t>
            </a:r>
            <a:r>
              <a:rPr lang="en-GB" b="1">
                <a:ea typeface="Tahoma" panose="020B0604030504040204" pitchFamily="34" charset="0"/>
                <a:cs typeface="Tahoma" panose="020B0604030504040204" pitchFamily="34" charset="0"/>
              </a:rPr>
              <a:t> </a:t>
            </a:r>
            <a:r>
              <a:rPr lang="en-GB" b="1" err="1">
                <a:ea typeface="Tahoma" panose="020B0604030504040204" pitchFamily="34" charset="0"/>
                <a:cs typeface="Tahoma" panose="020B0604030504040204" pitchFamily="34" charset="0"/>
              </a:rPr>
              <a:t>klimatske</a:t>
            </a:r>
            <a:r>
              <a:rPr lang="en-GB" b="1">
                <a:ea typeface="Tahoma" panose="020B0604030504040204" pitchFamily="34" charset="0"/>
                <a:cs typeface="Tahoma" panose="020B0604030504040204" pitchFamily="34" charset="0"/>
              </a:rPr>
              <a:t> </a:t>
            </a:r>
            <a:r>
              <a:rPr lang="en-GB" b="1" err="1">
                <a:ea typeface="Tahoma" panose="020B0604030504040204" pitchFamily="34" charset="0"/>
                <a:cs typeface="Tahoma" panose="020B0604030504040204" pitchFamily="34" charset="0"/>
              </a:rPr>
              <a:t>promjene</a:t>
            </a:r>
            <a:r>
              <a:rPr lang="en-GB">
                <a:ea typeface="Tahoma" panose="020B0604030504040204" pitchFamily="34" charset="0"/>
                <a:cs typeface="Tahoma" panose="020B0604030504040204" pitchFamily="34" charset="0"/>
              </a:rPr>
              <a:t> </a:t>
            </a:r>
            <a:r>
              <a:rPr lang="en-GB" err="1">
                <a:ea typeface="Tahoma" panose="020B0604030504040204" pitchFamily="34" charset="0"/>
                <a:cs typeface="Tahoma" panose="020B0604030504040204" pitchFamily="34" charset="0"/>
              </a:rPr>
              <a:t>i</a:t>
            </a:r>
            <a:r>
              <a:rPr lang="en-GB">
                <a:ea typeface="Tahoma" panose="020B0604030504040204" pitchFamily="34" charset="0"/>
                <a:cs typeface="Tahoma" panose="020B0604030504040204" pitchFamily="34" charset="0"/>
              </a:rPr>
              <a:t> </a:t>
            </a:r>
            <a:r>
              <a:rPr lang="en-GB" b="1" err="1">
                <a:ea typeface="Tahoma" panose="020B0604030504040204" pitchFamily="34" charset="0"/>
                <a:cs typeface="Tahoma" panose="020B0604030504040204" pitchFamily="34" charset="0"/>
              </a:rPr>
              <a:t>poti</a:t>
            </a:r>
            <a:r>
              <a:rPr lang="hr-HR" b="1">
                <a:ea typeface="Tahoma" panose="020B0604030504040204" pitchFamily="34" charset="0"/>
                <a:cs typeface="Tahoma" panose="020B0604030504040204" pitchFamily="34" charset="0"/>
              </a:rPr>
              <a:t>č</a:t>
            </a:r>
            <a:r>
              <a:rPr lang="en-GB" b="1">
                <a:ea typeface="Tahoma" panose="020B0604030504040204" pitchFamily="34" charset="0"/>
                <a:cs typeface="Tahoma" panose="020B0604030504040204" pitchFamily="34" charset="0"/>
              </a:rPr>
              <a:t>u </a:t>
            </a:r>
            <a:r>
              <a:rPr lang="en-GB" b="1" err="1">
                <a:ea typeface="Tahoma" panose="020B0604030504040204" pitchFamily="34" charset="0"/>
                <a:cs typeface="Tahoma" panose="020B0604030504040204" pitchFamily="34" charset="0"/>
              </a:rPr>
              <a:t>svijest</a:t>
            </a:r>
            <a:r>
              <a:rPr lang="en-GB" b="1">
                <a:ea typeface="Tahoma" panose="020B0604030504040204" pitchFamily="34" charset="0"/>
                <a:cs typeface="Tahoma" panose="020B0604030504040204" pitchFamily="34" charset="0"/>
              </a:rPr>
              <a:t> </a:t>
            </a:r>
            <a:r>
              <a:rPr lang="en-GB">
                <a:ea typeface="Tahoma" panose="020B0604030504040204" pitchFamily="34" charset="0"/>
                <a:cs typeface="Tahoma" panose="020B0604030504040204" pitchFamily="34" charset="0"/>
              </a:rPr>
              <a:t>o </a:t>
            </a:r>
            <a:r>
              <a:rPr lang="en-GB" err="1">
                <a:ea typeface="Tahoma" panose="020B0604030504040204" pitchFamily="34" charset="0"/>
                <a:cs typeface="Tahoma" panose="020B0604030504040204" pitchFamily="34" charset="0"/>
              </a:rPr>
              <a:t>ublažavanju</a:t>
            </a:r>
            <a:r>
              <a:rPr lang="en-GB">
                <a:ea typeface="Tahoma" panose="020B0604030504040204" pitchFamily="34" charset="0"/>
                <a:cs typeface="Tahoma" panose="020B0604030504040204" pitchFamily="34" charset="0"/>
              </a:rPr>
              <a:t> </a:t>
            </a:r>
            <a:r>
              <a:rPr lang="en-GB" err="1">
                <a:ea typeface="Tahoma" panose="020B0604030504040204" pitchFamily="34" charset="0"/>
                <a:cs typeface="Tahoma" panose="020B0604030504040204" pitchFamily="34" charset="0"/>
              </a:rPr>
              <a:t>klimatskih</a:t>
            </a:r>
            <a:r>
              <a:rPr lang="en-GB">
                <a:ea typeface="Tahoma" panose="020B0604030504040204" pitchFamily="34" charset="0"/>
                <a:cs typeface="Tahoma" panose="020B0604030504040204" pitchFamily="34" charset="0"/>
              </a:rPr>
              <a:t> </a:t>
            </a:r>
            <a:r>
              <a:rPr lang="en-GB" err="1">
                <a:ea typeface="Tahoma" panose="020B0604030504040204" pitchFamily="34" charset="0"/>
                <a:cs typeface="Tahoma" panose="020B0604030504040204" pitchFamily="34" charset="0"/>
              </a:rPr>
              <a:t>promjena</a:t>
            </a:r>
            <a:endParaRPr lang="fr-BE">
              <a:ea typeface="Tahoma" panose="020B0604030504040204" pitchFamily="34" charset="0"/>
              <a:cs typeface="Tahoma" panose="020B0604030504040204" pitchFamily="34" charset="0"/>
            </a:endParaRPr>
          </a:p>
        </p:txBody>
      </p:sp>
      <p:sp>
        <p:nvSpPr>
          <p:cNvPr id="7" name="ZoneTexte 6"/>
          <p:cNvSpPr txBox="1"/>
          <p:nvPr/>
        </p:nvSpPr>
        <p:spPr>
          <a:xfrm>
            <a:off x="6319741" y="2568129"/>
            <a:ext cx="5451395" cy="3181273"/>
          </a:xfrm>
          <a:prstGeom prst="rect">
            <a:avLst/>
          </a:prstGeom>
          <a:noFill/>
        </p:spPr>
        <p:txBody>
          <a:bodyPr wrap="square" rtlCol="0">
            <a:noAutofit/>
          </a:bodyPr>
          <a:lstStyle/>
          <a:p>
            <a:pPr marL="285750" indent="-285750">
              <a:lnSpc>
                <a:spcPct val="110000"/>
              </a:lnSpc>
              <a:spcAft>
                <a:spcPts val="600"/>
              </a:spcAft>
              <a:buFont typeface="Arial"/>
              <a:buChar char="•"/>
            </a:pPr>
            <a:r>
              <a:rPr lang="en-GB" err="1">
                <a:ea typeface="Tahoma" panose="020B0604030504040204" pitchFamily="34" charset="0"/>
                <a:cs typeface="Tahoma" panose="020B0604030504040204" pitchFamily="34" charset="0"/>
              </a:rPr>
              <a:t>Unaprjeđuju</a:t>
            </a:r>
            <a:r>
              <a:rPr lang="en-GB">
                <a:ea typeface="Tahoma" panose="020B0604030504040204" pitchFamily="34" charset="0"/>
                <a:cs typeface="Tahoma" panose="020B0604030504040204" pitchFamily="34" charset="0"/>
              </a:rPr>
              <a:t> </a:t>
            </a:r>
            <a:r>
              <a:rPr lang="en-GB" b="1" err="1">
                <a:ea typeface="Tahoma" panose="020B0604030504040204" pitchFamily="34" charset="0"/>
                <a:cs typeface="Tahoma" panose="020B0604030504040204" pitchFamily="34" charset="0"/>
              </a:rPr>
              <a:t>kružno</a:t>
            </a:r>
            <a:r>
              <a:rPr lang="en-GB" b="1">
                <a:ea typeface="Tahoma" panose="020B0604030504040204" pitchFamily="34" charset="0"/>
                <a:cs typeface="Tahoma" panose="020B0604030504040204" pitchFamily="34" charset="0"/>
              </a:rPr>
              <a:t> </a:t>
            </a:r>
            <a:r>
              <a:rPr lang="en-GB" b="1" err="1">
                <a:ea typeface="Tahoma" panose="020B0604030504040204" pitchFamily="34" charset="0"/>
                <a:cs typeface="Tahoma" panose="020B0604030504040204" pitchFamily="34" charset="0"/>
              </a:rPr>
              <a:t>gospodarstvo</a:t>
            </a:r>
            <a:r>
              <a:rPr lang="en-GB" b="1">
                <a:ea typeface="Tahoma" panose="020B0604030504040204" pitchFamily="34" charset="0"/>
                <a:cs typeface="Tahoma" panose="020B0604030504040204" pitchFamily="34" charset="0"/>
              </a:rPr>
              <a:t> </a:t>
            </a:r>
            <a:r>
              <a:rPr lang="en-GB" err="1">
                <a:ea typeface="Tahoma" panose="020B0604030504040204" pitchFamily="34" charset="0"/>
                <a:cs typeface="Tahoma" panose="020B0604030504040204" pitchFamily="34" charset="0"/>
              </a:rPr>
              <a:t>novim</a:t>
            </a:r>
            <a:r>
              <a:rPr lang="en-GB">
                <a:ea typeface="Tahoma" panose="020B0604030504040204" pitchFamily="34" charset="0"/>
                <a:cs typeface="Tahoma" panose="020B0604030504040204" pitchFamily="34" charset="0"/>
              </a:rPr>
              <a:t> </a:t>
            </a:r>
            <a:r>
              <a:rPr lang="en-GB" err="1">
                <a:ea typeface="Tahoma" panose="020B0604030504040204" pitchFamily="34" charset="0"/>
                <a:cs typeface="Tahoma" panose="020B0604030504040204" pitchFamily="34" charset="0"/>
              </a:rPr>
              <a:t>tehnologijama</a:t>
            </a:r>
            <a:r>
              <a:rPr lang="en-GB">
                <a:ea typeface="Tahoma" panose="020B0604030504040204" pitchFamily="34" charset="0"/>
                <a:cs typeface="Tahoma" panose="020B0604030504040204" pitchFamily="34" charset="0"/>
              </a:rPr>
              <a:t> </a:t>
            </a:r>
            <a:r>
              <a:rPr lang="en-GB" err="1">
                <a:ea typeface="Tahoma" panose="020B0604030504040204" pitchFamily="34" charset="0"/>
                <a:cs typeface="Tahoma" panose="020B0604030504040204" pitchFamily="34" charset="0"/>
              </a:rPr>
              <a:t>i</a:t>
            </a:r>
            <a:r>
              <a:rPr lang="en-GB">
                <a:ea typeface="Tahoma" panose="020B0604030504040204" pitchFamily="34" charset="0"/>
                <a:cs typeface="Tahoma" panose="020B0604030504040204" pitchFamily="34" charset="0"/>
              </a:rPr>
              <a:t> </a:t>
            </a:r>
            <a:r>
              <a:rPr lang="en-GB" err="1">
                <a:ea typeface="Tahoma" panose="020B0604030504040204" pitchFamily="34" charset="0"/>
                <a:cs typeface="Tahoma" panose="020B0604030504040204" pitchFamily="34" charset="0"/>
              </a:rPr>
              <a:t>rješenjima</a:t>
            </a:r>
            <a:endParaRPr lang="en-GB">
              <a:ea typeface="Tahoma" panose="020B0604030504040204" pitchFamily="34" charset="0"/>
              <a:cs typeface="Tahoma" panose="020B0604030504040204" pitchFamily="34" charset="0"/>
            </a:endParaRPr>
          </a:p>
          <a:p>
            <a:pPr marL="285750" indent="-285750">
              <a:lnSpc>
                <a:spcPct val="110000"/>
              </a:lnSpc>
              <a:spcAft>
                <a:spcPts val="600"/>
              </a:spcAft>
              <a:buFont typeface="Arial"/>
              <a:buChar char="•"/>
            </a:pPr>
            <a:endParaRPr lang="en-GB">
              <a:ea typeface="Tahoma" panose="020B0604030504040204" pitchFamily="34" charset="0"/>
              <a:cs typeface="Tahoma" panose="020B0604030504040204" pitchFamily="34" charset="0"/>
            </a:endParaRPr>
          </a:p>
          <a:p>
            <a:pPr marL="285750" indent="-285750">
              <a:lnSpc>
                <a:spcPct val="110000"/>
              </a:lnSpc>
              <a:spcAft>
                <a:spcPts val="600"/>
              </a:spcAft>
              <a:buFont typeface="Arial"/>
              <a:buChar char="•"/>
            </a:pPr>
            <a:r>
              <a:rPr lang="en-GB" b="1" err="1">
                <a:ea typeface="Tahoma" panose="020B0604030504040204" pitchFamily="34" charset="0"/>
                <a:cs typeface="Tahoma" panose="020B0604030504040204" pitchFamily="34" charset="0"/>
              </a:rPr>
              <a:t>Štite</a:t>
            </a:r>
            <a:r>
              <a:rPr lang="en-GB">
                <a:ea typeface="Tahoma" panose="020B0604030504040204" pitchFamily="34" charset="0"/>
                <a:cs typeface="Tahoma" panose="020B0604030504040204" pitchFamily="34" charset="0"/>
              </a:rPr>
              <a:t>, </a:t>
            </a:r>
            <a:r>
              <a:rPr lang="en-GB" err="1">
                <a:ea typeface="Tahoma" panose="020B0604030504040204" pitchFamily="34" charset="0"/>
                <a:cs typeface="Tahoma" panose="020B0604030504040204" pitchFamily="34" charset="0"/>
              </a:rPr>
              <a:t>obnavljaju</a:t>
            </a:r>
            <a:r>
              <a:rPr lang="en-GB">
                <a:ea typeface="Tahoma" panose="020B0604030504040204" pitchFamily="34" charset="0"/>
                <a:cs typeface="Tahoma" panose="020B0604030504040204" pitchFamily="34" charset="0"/>
              </a:rPr>
              <a:t> </a:t>
            </a:r>
            <a:r>
              <a:rPr lang="en-GB" err="1">
                <a:ea typeface="Tahoma" panose="020B0604030504040204" pitchFamily="34" charset="0"/>
                <a:cs typeface="Tahoma" panose="020B0604030504040204" pitchFamily="34" charset="0"/>
              </a:rPr>
              <a:t>i</a:t>
            </a:r>
            <a:r>
              <a:rPr lang="en-GB">
                <a:ea typeface="Tahoma" panose="020B0604030504040204" pitchFamily="34" charset="0"/>
                <a:cs typeface="Tahoma" panose="020B0604030504040204" pitchFamily="34" charset="0"/>
              </a:rPr>
              <a:t> </a:t>
            </a:r>
            <a:r>
              <a:rPr lang="en-GB" err="1">
                <a:ea typeface="Tahoma" panose="020B0604030504040204" pitchFamily="34" charset="0"/>
                <a:cs typeface="Tahoma" panose="020B0604030504040204" pitchFamily="34" charset="0"/>
              </a:rPr>
              <a:t>poboljšavaju</a:t>
            </a:r>
            <a:r>
              <a:rPr lang="en-GB">
                <a:ea typeface="Tahoma" panose="020B0604030504040204" pitchFamily="34" charset="0"/>
                <a:cs typeface="Tahoma" panose="020B0604030504040204" pitchFamily="34" charset="0"/>
              </a:rPr>
              <a:t> </a:t>
            </a:r>
            <a:r>
              <a:rPr lang="en-GB" b="1" err="1">
                <a:ea typeface="Tahoma" panose="020B0604030504040204" pitchFamily="34" charset="0"/>
                <a:cs typeface="Tahoma" panose="020B0604030504040204" pitchFamily="34" charset="0"/>
              </a:rPr>
              <a:t>okoliš</a:t>
            </a:r>
            <a:r>
              <a:rPr lang="en-GB">
                <a:ea typeface="Tahoma" panose="020B0604030504040204" pitchFamily="34" charset="0"/>
                <a:cs typeface="Tahoma" panose="020B0604030504040204" pitchFamily="34" charset="0"/>
              </a:rPr>
              <a:t>, a time </a:t>
            </a:r>
            <a:r>
              <a:rPr lang="en-GB" err="1">
                <a:ea typeface="Tahoma" panose="020B0604030504040204" pitchFamily="34" charset="0"/>
                <a:cs typeface="Tahoma" panose="020B0604030504040204" pitchFamily="34" charset="0"/>
              </a:rPr>
              <a:t>i</a:t>
            </a:r>
            <a:r>
              <a:rPr lang="en-GB">
                <a:ea typeface="Tahoma" panose="020B0604030504040204" pitchFamily="34" charset="0"/>
                <a:cs typeface="Tahoma" panose="020B0604030504040204" pitchFamily="34" charset="0"/>
              </a:rPr>
              <a:t> </a:t>
            </a:r>
            <a:r>
              <a:rPr lang="en-GB" b="1" err="1">
                <a:ea typeface="Tahoma" panose="020B0604030504040204" pitchFamily="34" charset="0"/>
                <a:cs typeface="Tahoma" panose="020B0604030504040204" pitchFamily="34" charset="0"/>
              </a:rPr>
              <a:t>kvalitetu</a:t>
            </a:r>
            <a:r>
              <a:rPr lang="en-GB" b="1">
                <a:ea typeface="Tahoma" panose="020B0604030504040204" pitchFamily="34" charset="0"/>
                <a:cs typeface="Tahoma" panose="020B0604030504040204" pitchFamily="34" charset="0"/>
              </a:rPr>
              <a:t> </a:t>
            </a:r>
            <a:r>
              <a:rPr lang="en-GB" b="1" err="1">
                <a:ea typeface="Tahoma" panose="020B0604030504040204" pitchFamily="34" charset="0"/>
                <a:cs typeface="Tahoma" panose="020B0604030504040204" pitchFamily="34" charset="0"/>
              </a:rPr>
              <a:t>života</a:t>
            </a:r>
            <a:r>
              <a:rPr lang="en-GB" b="1">
                <a:ea typeface="Tahoma" panose="020B0604030504040204" pitchFamily="34" charset="0"/>
                <a:cs typeface="Tahoma" panose="020B0604030504040204" pitchFamily="34" charset="0"/>
              </a:rPr>
              <a:t> </a:t>
            </a:r>
            <a:r>
              <a:rPr lang="en-GB" b="1" err="1">
                <a:ea typeface="Tahoma" panose="020B0604030504040204" pitchFamily="34" charset="0"/>
                <a:cs typeface="Tahoma" panose="020B0604030504040204" pitchFamily="34" charset="0"/>
              </a:rPr>
              <a:t>ljudi</a:t>
            </a:r>
            <a:endParaRPr lang="fr-BE">
              <a:ea typeface="Tahoma" panose="020B0604030504040204" pitchFamily="34" charset="0"/>
              <a:cs typeface="Tahoma" panose="020B0604030504040204" pitchFamily="34" charset="0"/>
            </a:endParaRPr>
          </a:p>
        </p:txBody>
      </p:sp>
      <p:grpSp>
        <p:nvGrpSpPr>
          <p:cNvPr id="2" name="Grouper 1"/>
          <p:cNvGrpSpPr/>
          <p:nvPr/>
        </p:nvGrpSpPr>
        <p:grpSpPr>
          <a:xfrm>
            <a:off x="3257660" y="1021136"/>
            <a:ext cx="5741936" cy="1194683"/>
            <a:chOff x="1733660" y="1021135"/>
            <a:chExt cx="5741936" cy="1194683"/>
          </a:xfrm>
        </p:grpSpPr>
        <p:grpSp>
          <p:nvGrpSpPr>
            <p:cNvPr id="22" name="Grouper 21"/>
            <p:cNvGrpSpPr/>
            <p:nvPr/>
          </p:nvGrpSpPr>
          <p:grpSpPr>
            <a:xfrm>
              <a:off x="3249926" y="1021135"/>
              <a:ext cx="1176204" cy="1176204"/>
              <a:chOff x="3117933" y="476672"/>
              <a:chExt cx="1176204" cy="1176204"/>
            </a:xfrm>
          </p:grpSpPr>
          <p:sp>
            <p:nvSpPr>
              <p:cNvPr id="13" name="Ellipse 12"/>
              <p:cNvSpPr/>
              <p:nvPr/>
            </p:nvSpPr>
            <p:spPr>
              <a:xfrm>
                <a:off x="3117933" y="476672"/>
                <a:ext cx="1176204" cy="1176204"/>
              </a:xfrm>
              <a:prstGeom prst="ellipse">
                <a:avLst/>
              </a:prstGeom>
              <a:solidFill>
                <a:srgbClr val="BEDEBC"/>
              </a:solidFill>
              <a:ln w="28575" cmpd="sng">
                <a:solidFill>
                  <a:srgbClr val="8CC47B"/>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17" name="Image 16" descr="Icons-4-fondVert4ppt-02.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259983" y="570545"/>
                <a:ext cx="984718" cy="1017910"/>
              </a:xfrm>
              <a:prstGeom prst="rect">
                <a:avLst/>
              </a:prstGeom>
            </p:spPr>
          </p:pic>
        </p:grpSp>
        <p:grpSp>
          <p:nvGrpSpPr>
            <p:cNvPr id="24" name="Grouper 23"/>
            <p:cNvGrpSpPr/>
            <p:nvPr/>
          </p:nvGrpSpPr>
          <p:grpSpPr>
            <a:xfrm>
              <a:off x="4766192" y="1021135"/>
              <a:ext cx="1193138" cy="1176204"/>
              <a:chOff x="4873939" y="476672"/>
              <a:chExt cx="1193138" cy="1176204"/>
            </a:xfrm>
          </p:grpSpPr>
          <p:sp>
            <p:nvSpPr>
              <p:cNvPr id="14" name="Ellipse 13"/>
              <p:cNvSpPr/>
              <p:nvPr/>
            </p:nvSpPr>
            <p:spPr>
              <a:xfrm>
                <a:off x="4873939" y="476672"/>
                <a:ext cx="1176204" cy="1176204"/>
              </a:xfrm>
              <a:prstGeom prst="ellipse">
                <a:avLst/>
              </a:prstGeom>
              <a:solidFill>
                <a:srgbClr val="BEDEBC"/>
              </a:solidFill>
              <a:ln w="28575" cmpd="sng">
                <a:solidFill>
                  <a:srgbClr val="8CC47B"/>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18" name="Image 17" descr="Icons-4-fondVert4ppt-03.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903488" y="488079"/>
                <a:ext cx="1163589" cy="1152525"/>
              </a:xfrm>
              <a:prstGeom prst="rect">
                <a:avLst/>
              </a:prstGeom>
            </p:spPr>
          </p:pic>
        </p:grpSp>
        <p:grpSp>
          <p:nvGrpSpPr>
            <p:cNvPr id="23" name="Grouper 22"/>
            <p:cNvGrpSpPr/>
            <p:nvPr/>
          </p:nvGrpSpPr>
          <p:grpSpPr>
            <a:xfrm>
              <a:off x="1733660" y="1021135"/>
              <a:ext cx="1176204" cy="1194683"/>
              <a:chOff x="6629945" y="458193"/>
              <a:chExt cx="1176204" cy="1194683"/>
            </a:xfrm>
          </p:grpSpPr>
          <p:sp>
            <p:nvSpPr>
              <p:cNvPr id="15" name="Ellipse 14"/>
              <p:cNvSpPr/>
              <p:nvPr/>
            </p:nvSpPr>
            <p:spPr>
              <a:xfrm>
                <a:off x="6629945" y="476672"/>
                <a:ext cx="1176204" cy="1176204"/>
              </a:xfrm>
              <a:prstGeom prst="ellipse">
                <a:avLst/>
              </a:prstGeom>
              <a:solidFill>
                <a:srgbClr val="BEDEBC"/>
              </a:solidFill>
              <a:ln w="28575" cmpd="sng">
                <a:solidFill>
                  <a:srgbClr val="8CC47B"/>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19" name="Image 18" descr="Icons-4-fondVert4ppt-04.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703559" y="458193"/>
                <a:ext cx="1037692" cy="1150010"/>
              </a:xfrm>
              <a:prstGeom prst="rect">
                <a:avLst/>
              </a:prstGeom>
            </p:spPr>
          </p:pic>
        </p:grpSp>
        <p:grpSp>
          <p:nvGrpSpPr>
            <p:cNvPr id="25" name="Grouper 24"/>
            <p:cNvGrpSpPr/>
            <p:nvPr/>
          </p:nvGrpSpPr>
          <p:grpSpPr>
            <a:xfrm>
              <a:off x="6299392" y="1021135"/>
              <a:ext cx="1176204" cy="1176204"/>
              <a:chOff x="1361927" y="476672"/>
              <a:chExt cx="1176204" cy="1176204"/>
            </a:xfrm>
          </p:grpSpPr>
          <p:sp>
            <p:nvSpPr>
              <p:cNvPr id="26" name="Ellipse 25"/>
              <p:cNvSpPr/>
              <p:nvPr/>
            </p:nvSpPr>
            <p:spPr>
              <a:xfrm>
                <a:off x="1361927" y="476672"/>
                <a:ext cx="1176204" cy="1176204"/>
              </a:xfrm>
              <a:prstGeom prst="ellipse">
                <a:avLst/>
              </a:prstGeom>
              <a:solidFill>
                <a:srgbClr val="BEDEBC"/>
              </a:solidFill>
              <a:ln w="28575" cmpd="sng">
                <a:solidFill>
                  <a:srgbClr val="8CC47B"/>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27" name="Image 26" descr="Icons-4-fondVert4ppt_01.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481666" y="564134"/>
                <a:ext cx="952500" cy="903732"/>
              </a:xfrm>
              <a:prstGeom prst="rect">
                <a:avLst/>
              </a:prstGeom>
            </p:spPr>
          </p:pic>
        </p:grpSp>
      </p:grpSp>
    </p:spTree>
    <p:extLst>
      <p:ext uri="{BB962C8B-B14F-4D97-AF65-F5344CB8AC3E}">
        <p14:creationId xmlns:p14="http://schemas.microsoft.com/office/powerpoint/2010/main" val="58522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EA1C56-E498-2734-73A1-66B754B3C703}"/>
              </a:ext>
            </a:extLst>
          </p:cNvPr>
          <p:cNvSpPr>
            <a:spLocks noGrp="1"/>
          </p:cNvSpPr>
          <p:nvPr>
            <p:ph type="title"/>
          </p:nvPr>
        </p:nvSpPr>
        <p:spPr/>
        <p:txBody>
          <a:bodyPr/>
          <a:lstStyle/>
          <a:p>
            <a:r>
              <a:rPr lang="hr-HR"/>
              <a:t>Važni dokumenti</a:t>
            </a:r>
          </a:p>
        </p:txBody>
      </p:sp>
      <p:sp>
        <p:nvSpPr>
          <p:cNvPr id="6" name="Rectangle 3">
            <a:extLst>
              <a:ext uri="{FF2B5EF4-FFF2-40B4-BE49-F238E27FC236}">
                <a16:creationId xmlns:a16="http://schemas.microsoft.com/office/drawing/2014/main" id="{7A3B16A1-59FA-40FE-7742-9D7BBB4F02EE}"/>
              </a:ext>
            </a:extLst>
          </p:cNvPr>
          <p:cNvSpPr>
            <a:spLocks noGrp="1" noChangeArrowheads="1"/>
          </p:cNvSpPr>
          <p:nvPr>
            <p:ph idx="1"/>
          </p:nvPr>
        </p:nvSpPr>
        <p:spPr bwMode="auto">
          <a:xfrm>
            <a:off x="838200" y="1690688"/>
            <a:ext cx="10515600" cy="4247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sr-Latn-RS" altLang="sr-Latn-RS" sz="1800" b="1" i="0" u="none" strike="noStrike" cap="none" normalizeH="0" baseline="0">
                <a:ln>
                  <a:noFill/>
                </a:ln>
                <a:solidFill>
                  <a:schemeClr val="tx1"/>
                </a:solidFill>
                <a:effectLst/>
                <a:latin typeface="Arial" panose="020B0604020202020204" pitchFamily="34" charset="0"/>
              </a:rPr>
              <a:t> Opća poveznica:</a:t>
            </a:r>
            <a:r>
              <a:rPr kumimoji="0" lang="sr-Latn-RS" altLang="sr-Latn-RS" sz="1800" b="0" i="0" u="none" strike="noStrike" cap="none" normalizeH="0" baseline="0">
                <a:ln>
                  <a:noFill/>
                </a:ln>
                <a:solidFill>
                  <a:schemeClr val="tx1"/>
                </a:solidFill>
                <a:effectLst/>
                <a:latin typeface="Arial" panose="020B0604020202020204" pitchFamily="34" charset="0"/>
              </a:rPr>
              <a:t> </a:t>
            </a:r>
            <a:r>
              <a:rPr kumimoji="0" lang="sr-Latn-RS" altLang="sr-Latn-RS" sz="1800" b="0" i="0" u="none" strike="noStrike" cap="none" normalizeH="0" baseline="0">
                <a:ln>
                  <a:noFill/>
                </a:ln>
                <a:solidFill>
                  <a:schemeClr val="tx1"/>
                </a:solidFill>
                <a:effectLst/>
                <a:latin typeface="Arial" panose="020B0604020202020204" pitchFamily="34" charset="0"/>
                <a:hlinkClick r:id="rId3"/>
              </a:rPr>
              <a:t>https://ec.europa.eu/info/funding-tenders/opportunities/portal/screen/how-to-participate/reference-documents;programCode=LIFE2027</a:t>
            </a:r>
            <a:r>
              <a:rPr kumimoji="0" lang="sr-Latn-RS" altLang="sr-Latn-RS" sz="1800" b="0" i="0" u="none" strike="noStrike" cap="none" normalizeH="0" baseline="0">
                <a:ln>
                  <a:noFill/>
                </a:ln>
                <a:solidFill>
                  <a:schemeClr val="tx1"/>
                </a:solidFill>
                <a:effectLst/>
                <a:latin typeface="Arial" panose="020B0604020202020204" pitchFamily="34" charset="0"/>
              </a:rPr>
              <a:t> (zakonodavstvo, program rada, Call dokumenti, ugovori o dodjeli bespovratnih sredstava, smjernice, predlošci itd.)</a:t>
            </a:r>
            <a:br>
              <a:rPr kumimoji="0" lang="sr-Latn-RS" altLang="sr-Latn-RS" sz="1800" b="0" i="0" u="none" strike="noStrike" cap="none" normalizeH="0" baseline="0">
                <a:ln>
                  <a:noFill/>
                </a:ln>
                <a:solidFill>
                  <a:schemeClr val="tx1"/>
                </a:solidFill>
                <a:effectLst/>
                <a:latin typeface="Arial" panose="020B0604020202020204" pitchFamily="34" charset="0"/>
              </a:rPr>
            </a:br>
            <a:endParaRPr kumimoji="0" lang="sr-Latn-RS" altLang="sr-Latn-RS"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sr-Latn-RS" altLang="sr-Latn-RS" sz="1800" b="1" i="0" u="none" strike="noStrike" cap="none" normalizeH="0" baseline="0">
                <a:ln>
                  <a:noFill/>
                </a:ln>
                <a:solidFill>
                  <a:schemeClr val="tx1"/>
                </a:solidFill>
                <a:effectLst/>
                <a:latin typeface="Arial" panose="020B0604020202020204" pitchFamily="34" charset="0"/>
              </a:rPr>
              <a:t> Model ugovora o dodjeli bespovratnih sredstava programa LIFE (MGA):</a:t>
            </a:r>
            <a:r>
              <a:rPr kumimoji="0" lang="sr-Latn-RS" altLang="sr-Latn-RS" sz="1800" b="0" i="0" u="none" strike="noStrike" cap="none" normalizeH="0" baseline="0">
                <a:ln>
                  <a:noFill/>
                </a:ln>
                <a:solidFill>
                  <a:schemeClr val="tx1"/>
                </a:solidFill>
                <a:effectLst/>
                <a:latin typeface="Arial" panose="020B0604020202020204" pitchFamily="34" charset="0"/>
              </a:rPr>
              <a:t> </a:t>
            </a:r>
            <a:r>
              <a:rPr kumimoji="0" lang="sr-Latn-RS" altLang="sr-Latn-RS" sz="1800" b="0" i="0" u="none" strike="noStrike" cap="none" normalizeH="0" baseline="0">
                <a:ln>
                  <a:noFill/>
                </a:ln>
                <a:solidFill>
                  <a:schemeClr val="tx1"/>
                </a:solidFill>
                <a:effectLst/>
                <a:latin typeface="Arial" panose="020B0604020202020204" pitchFamily="34" charset="0"/>
                <a:hlinkClick r:id="rId4"/>
              </a:rPr>
              <a:t>https://ec.europa.eu/info/funding-tenders/opportunities/docs/2021-2027/life/agr-contr/mga_life_en.pdf</a:t>
            </a:r>
            <a:br>
              <a:rPr kumimoji="0" lang="sr-Latn-RS" altLang="sr-Latn-RS" sz="1800" b="0" i="0" u="none" strike="noStrike" cap="none" normalizeH="0" baseline="0">
                <a:ln>
                  <a:noFill/>
                </a:ln>
                <a:solidFill>
                  <a:schemeClr val="tx1"/>
                </a:solidFill>
                <a:effectLst/>
                <a:latin typeface="Arial" panose="020B0604020202020204" pitchFamily="34" charset="0"/>
              </a:rPr>
            </a:br>
            <a:endParaRPr kumimoji="0" lang="sr-Latn-RS" altLang="sr-Latn-RS"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sr-Latn-RS" altLang="sr-Latn-RS" sz="1800" b="1" i="0" u="none" strike="noStrike" cap="none" normalizeH="0" baseline="0">
                <a:ln>
                  <a:noFill/>
                </a:ln>
                <a:solidFill>
                  <a:schemeClr val="tx1"/>
                </a:solidFill>
                <a:effectLst/>
                <a:latin typeface="Arial" panose="020B0604020202020204" pitchFamily="34" charset="0"/>
              </a:rPr>
              <a:t> Ugovor o dodjeli bespovratnih sredstava programa LIFE s komentarima (AGA):</a:t>
            </a:r>
            <a:r>
              <a:rPr kumimoji="0" lang="sr-Latn-RS" altLang="sr-Latn-RS" sz="1800" b="0" i="0" u="none" strike="noStrike" cap="none" normalizeH="0" baseline="0">
                <a:ln>
                  <a:noFill/>
                </a:ln>
                <a:solidFill>
                  <a:schemeClr val="tx1"/>
                </a:solidFill>
                <a:effectLst/>
                <a:latin typeface="Arial" panose="020B0604020202020204" pitchFamily="34" charset="0"/>
              </a:rPr>
              <a:t> </a:t>
            </a:r>
            <a:r>
              <a:rPr kumimoji="0" lang="sr-Latn-RS" altLang="sr-Latn-RS" sz="1800" b="0" i="0" u="none" strike="noStrike" cap="none" normalizeH="0" baseline="0">
                <a:ln>
                  <a:noFill/>
                </a:ln>
                <a:solidFill>
                  <a:schemeClr val="tx1"/>
                </a:solidFill>
                <a:effectLst/>
                <a:latin typeface="Arial" panose="020B0604020202020204" pitchFamily="34" charset="0"/>
                <a:hlinkClick r:id="rId5"/>
              </a:rPr>
              <a:t>https://ec.europa.eu/info/funding-tenders/opportunities/docs/2021-2027/common/guidance/aga_en.pdf</a:t>
            </a:r>
            <a:endParaRPr kumimoji="0" lang="sr-Latn-RS" altLang="sr-Latn-RS"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sr-Latn-RS" altLang="sr-Latn-RS" sz="1800" b="0" i="0" u="none" strike="noStrike" cap="none" normalizeH="0" baseline="0">
                <a:ln>
                  <a:noFill/>
                </a:ln>
                <a:solidFill>
                  <a:schemeClr val="tx1"/>
                </a:solidFill>
                <a:effectLst/>
                <a:latin typeface="Arial" panose="020B0604020202020204" pitchFamily="34" charset="0"/>
              </a:rPr>
              <a:t> NAPOMENA: verzija 2.0 od 1. travnja 2025.</a:t>
            </a:r>
          </a:p>
          <a:p>
            <a:pPr marL="0" lvl="0" indent="0" eaLnBrk="0" fontAlgn="base" hangingPunct="0">
              <a:lnSpc>
                <a:spcPct val="100000"/>
              </a:lnSpc>
              <a:spcBef>
                <a:spcPct val="0"/>
              </a:spcBef>
              <a:spcAft>
                <a:spcPct val="0"/>
              </a:spcAft>
              <a:buFontTx/>
              <a:buChar char="•"/>
            </a:pPr>
            <a:r>
              <a:rPr kumimoji="0" lang="sr-Latn-RS" altLang="sr-Latn-RS" sz="1800" b="0" i="0" u="none" strike="noStrike" cap="none" normalizeH="0" baseline="0">
                <a:ln>
                  <a:noFill/>
                </a:ln>
                <a:solidFill>
                  <a:schemeClr val="tx1"/>
                </a:solidFill>
                <a:effectLst/>
                <a:latin typeface="Arial" panose="020B0604020202020204" pitchFamily="34" charset="0"/>
              </a:rPr>
              <a:t> Hrvat</a:t>
            </a:r>
            <a:r>
              <a:rPr lang="sr-Latn-RS" altLang="sr-Latn-RS" sz="1800">
                <a:latin typeface="Arial" panose="020B0604020202020204" pitchFamily="34" charset="0"/>
              </a:rPr>
              <a:t>ski prijevod: </a:t>
            </a:r>
            <a:r>
              <a:rPr lang="sr-Latn-RS" altLang="sr-Latn-RS" sz="1800">
                <a:latin typeface="Arial" panose="020B0604020202020204" pitchFamily="34" charset="0"/>
                <a:hlinkClick r:id="rId6"/>
              </a:rPr>
              <a:t>https://lifeprogramhrvatska.hr/wp-content/uploads/2025/02/Opci-predlozak-Ugovora-o-dodjeli-bespovratnih-sredstava-EUa_-HR_verzija-2024.pdf</a:t>
            </a:r>
            <a:br>
              <a:rPr lang="sr-Latn-RS" altLang="sr-Latn-RS" sz="1800">
                <a:latin typeface="Arial" panose="020B0604020202020204" pitchFamily="34" charset="0"/>
              </a:rPr>
            </a:br>
            <a:endParaRPr lang="sr-Latn-RS" altLang="sr-Latn-RS" sz="180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sr-Latn-RS" altLang="sr-Latn-RS" sz="1800" b="1" i="0" u="none" strike="noStrike" cap="none" normalizeH="0" baseline="0">
                <a:ln>
                  <a:noFill/>
                </a:ln>
                <a:solidFill>
                  <a:schemeClr val="tx1"/>
                </a:solidFill>
                <a:effectLst/>
                <a:latin typeface="Arial" panose="020B0604020202020204" pitchFamily="34" charset="0"/>
              </a:rPr>
              <a:t> Predložak za detaljan proračun iz </a:t>
            </a:r>
            <a:r>
              <a:rPr lang="sr-Latn-RS" altLang="sr-Latn-RS" sz="1800" b="1">
                <a:latin typeface="Arial" panose="020B0604020202020204" pitchFamily="34" charset="0"/>
              </a:rPr>
              <a:t>Annexa</a:t>
            </a:r>
            <a:r>
              <a:rPr kumimoji="0" lang="sr-Latn-RS" altLang="sr-Latn-RS" sz="1800" b="1" i="0" u="none" strike="noStrike" cap="none" normalizeH="0" baseline="0">
                <a:ln>
                  <a:noFill/>
                </a:ln>
                <a:solidFill>
                  <a:schemeClr val="tx1"/>
                </a:solidFill>
                <a:effectLst/>
                <a:latin typeface="Arial" panose="020B0604020202020204" pitchFamily="34" charset="0"/>
              </a:rPr>
              <a:t> 1:</a:t>
            </a:r>
            <a:r>
              <a:rPr kumimoji="0" lang="sr-Latn-RS" altLang="sr-Latn-RS" sz="1800" b="0" i="0" u="none" strike="noStrike" cap="none" normalizeH="0" baseline="0">
                <a:ln>
                  <a:noFill/>
                </a:ln>
                <a:solidFill>
                  <a:schemeClr val="tx1"/>
                </a:solidFill>
                <a:effectLst/>
                <a:latin typeface="Arial" panose="020B0604020202020204" pitchFamily="34" charset="0"/>
              </a:rPr>
              <a:t> </a:t>
            </a:r>
            <a:r>
              <a:rPr kumimoji="0" lang="sr-Latn-RS" altLang="sr-Latn-RS" sz="1800" b="0" i="0" u="none" strike="noStrike" cap="none" normalizeH="0" baseline="0">
                <a:ln>
                  <a:noFill/>
                </a:ln>
                <a:solidFill>
                  <a:schemeClr val="tx1"/>
                </a:solidFill>
                <a:effectLst/>
                <a:latin typeface="Arial" panose="020B0604020202020204" pitchFamily="34" charset="0"/>
                <a:hlinkClick r:id="rId7"/>
              </a:rPr>
              <a:t>https://ec.europa.eu/info/funding-tenders/opportunities/docs/2021-2027/life/temp-form/af/detailed-budget-table_life_en.xlsx</a:t>
            </a:r>
            <a:endParaRPr kumimoji="0" lang="sr-Latn-RS" altLang="sr-Latn-RS" sz="1800" b="0" i="0" u="none" strike="noStrike" cap="none" normalizeH="0" baseline="0">
              <a:ln>
                <a:noFill/>
              </a:ln>
              <a:solidFill>
                <a:schemeClr val="tx1"/>
              </a:solidFill>
              <a:effectLst/>
              <a:latin typeface="Arial" panose="020B0604020202020204" pitchFamily="34" charset="0"/>
            </a:endParaRPr>
          </a:p>
        </p:txBody>
      </p:sp>
      <p:pic>
        <p:nvPicPr>
          <p:cNvPr id="1026" name="Picture 2" descr="Tiny people with user guide instruction cartoon flat vector illustration  isolated user manual | Premium Vector">
            <a:extLst>
              <a:ext uri="{FF2B5EF4-FFF2-40B4-BE49-F238E27FC236}">
                <a16:creationId xmlns:a16="http://schemas.microsoft.com/office/drawing/2014/main" id="{0ED9F799-581F-E50F-F5CB-837517A509C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899374" y="0"/>
            <a:ext cx="2179567" cy="18174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637343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F8C91-09B9-12C4-2D81-63601A95E159}"/>
              </a:ext>
            </a:extLst>
          </p:cNvPr>
          <p:cNvSpPr>
            <a:spLocks noGrp="1"/>
          </p:cNvSpPr>
          <p:nvPr>
            <p:ph type="title"/>
          </p:nvPr>
        </p:nvSpPr>
        <p:spPr>
          <a:xfrm>
            <a:off x="264816" y="-184666"/>
            <a:ext cx="10515600" cy="1325563"/>
          </a:xfrm>
        </p:spPr>
        <p:txBody>
          <a:bodyPr/>
          <a:lstStyle/>
          <a:p>
            <a:r>
              <a:rPr lang="hr-HR"/>
              <a:t>Koga ćete uključiti u svoj projekt?</a:t>
            </a:r>
          </a:p>
        </p:txBody>
      </p:sp>
      <p:sp>
        <p:nvSpPr>
          <p:cNvPr id="3" name="Content Placeholder 2">
            <a:extLst>
              <a:ext uri="{FF2B5EF4-FFF2-40B4-BE49-F238E27FC236}">
                <a16:creationId xmlns:a16="http://schemas.microsoft.com/office/drawing/2014/main" id="{023EF7B3-F7B3-7C74-6F02-9AFCC63270F8}"/>
              </a:ext>
            </a:extLst>
          </p:cNvPr>
          <p:cNvSpPr>
            <a:spLocks noGrp="1"/>
          </p:cNvSpPr>
          <p:nvPr>
            <p:ph idx="1"/>
          </p:nvPr>
        </p:nvSpPr>
        <p:spPr>
          <a:xfrm>
            <a:off x="264816" y="1269279"/>
            <a:ext cx="10515600" cy="555625"/>
          </a:xfrm>
        </p:spPr>
        <p:txBody>
          <a:bodyPr/>
          <a:lstStyle/>
          <a:p>
            <a:r>
              <a:rPr lang="hr-HR" sz="2000" b="1" u="sng"/>
              <a:t>Uloge u GA:</a:t>
            </a:r>
          </a:p>
          <a:p>
            <a:endParaRPr lang="hr-HR"/>
          </a:p>
          <a:p>
            <a:endParaRPr lang="hr-HR"/>
          </a:p>
        </p:txBody>
      </p:sp>
      <p:sp>
        <p:nvSpPr>
          <p:cNvPr id="5" name="Content Placeholder 2">
            <a:extLst>
              <a:ext uri="{FF2B5EF4-FFF2-40B4-BE49-F238E27FC236}">
                <a16:creationId xmlns:a16="http://schemas.microsoft.com/office/drawing/2014/main" id="{DAF04368-050F-A46B-9B9B-2DC23C14A416}"/>
              </a:ext>
            </a:extLst>
          </p:cNvPr>
          <p:cNvSpPr txBox="1">
            <a:spLocks/>
          </p:cNvSpPr>
          <p:nvPr/>
        </p:nvSpPr>
        <p:spPr>
          <a:xfrm>
            <a:off x="264816" y="2075529"/>
            <a:ext cx="11641434" cy="447937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hr-HR" sz="2000" b="1" u="sng"/>
              <a:t>Koordinator:</a:t>
            </a:r>
          </a:p>
          <a:p>
            <a:pPr marL="0" lvl="0" indent="0" eaLnBrk="0" fontAlgn="base" hangingPunct="0">
              <a:lnSpc>
                <a:spcPct val="100000"/>
              </a:lnSpc>
              <a:spcBef>
                <a:spcPct val="0"/>
              </a:spcBef>
              <a:spcAft>
                <a:spcPct val="0"/>
              </a:spcAft>
              <a:buFontTx/>
              <a:buChar char="•"/>
            </a:pPr>
            <a:r>
              <a:rPr lang="sr-Latn-RS" altLang="sr-Latn-RS" sz="2000">
                <a:latin typeface="Arial" panose="020B0604020202020204" pitchFamily="34" charset="0"/>
              </a:rPr>
              <a:t> Zastupa konzorcij</a:t>
            </a:r>
          </a:p>
          <a:p>
            <a:pPr marL="0" lvl="0" indent="0" eaLnBrk="0" fontAlgn="base" hangingPunct="0">
              <a:lnSpc>
                <a:spcPct val="100000"/>
              </a:lnSpc>
              <a:spcBef>
                <a:spcPct val="0"/>
              </a:spcBef>
              <a:spcAft>
                <a:spcPct val="0"/>
              </a:spcAft>
              <a:buFontTx/>
              <a:buChar char="•"/>
            </a:pPr>
            <a:r>
              <a:rPr lang="sr-Latn-RS" altLang="sr-Latn-RS" sz="2000">
                <a:latin typeface="Arial" panose="020B0604020202020204" pitchFamily="34" charset="0"/>
              </a:rPr>
              <a:t> Izravno potpisuje </a:t>
            </a:r>
            <a:r>
              <a:rPr lang="sr-Latn-RS" altLang="sr-Latn-RS" sz="2000" b="1">
                <a:latin typeface="Arial" panose="020B0604020202020204" pitchFamily="34" charset="0"/>
              </a:rPr>
              <a:t>Ugovor o dodjeli bespovratnih sredstava (GA)</a:t>
            </a:r>
            <a:endParaRPr lang="sr-Latn-RS" altLang="sr-Latn-RS" sz="2000">
              <a:latin typeface="Arial" panose="020B0604020202020204" pitchFamily="34" charset="0"/>
            </a:endParaRPr>
          </a:p>
          <a:p>
            <a:pPr marL="0" lvl="0" indent="0" eaLnBrk="0" fontAlgn="base" hangingPunct="0">
              <a:lnSpc>
                <a:spcPct val="100000"/>
              </a:lnSpc>
              <a:spcBef>
                <a:spcPct val="0"/>
              </a:spcBef>
              <a:spcAft>
                <a:spcPct val="0"/>
              </a:spcAft>
              <a:buNone/>
            </a:pPr>
            <a:endParaRPr lang="sr-Latn-RS" altLang="sr-Latn-RS" sz="2000" b="1">
              <a:latin typeface="Arial" panose="020B0604020202020204" pitchFamily="34" charset="0"/>
            </a:endParaRPr>
          </a:p>
          <a:p>
            <a:pPr marL="0" lvl="0" indent="0" eaLnBrk="0" fontAlgn="base" hangingPunct="0">
              <a:lnSpc>
                <a:spcPct val="100000"/>
              </a:lnSpc>
              <a:spcBef>
                <a:spcPct val="0"/>
              </a:spcBef>
              <a:spcAft>
                <a:spcPct val="0"/>
              </a:spcAft>
              <a:buFontTx/>
              <a:buChar char="•"/>
            </a:pPr>
            <a:r>
              <a:rPr lang="sr-Latn-RS" altLang="sr-Latn-RS" sz="2000" b="1">
                <a:latin typeface="Arial" panose="020B0604020202020204" pitchFamily="34" charset="0"/>
              </a:rPr>
              <a:t> Obveze:</a:t>
            </a:r>
            <a:endParaRPr lang="sr-Latn-RS" altLang="sr-Latn-RS" sz="2000">
              <a:latin typeface="Arial" panose="020B0604020202020204" pitchFamily="34" charset="0"/>
            </a:endParaRPr>
          </a:p>
          <a:p>
            <a:pPr marL="457200" lvl="1" indent="0" eaLnBrk="0" fontAlgn="base" hangingPunct="0">
              <a:lnSpc>
                <a:spcPct val="100000"/>
              </a:lnSpc>
              <a:spcBef>
                <a:spcPct val="0"/>
              </a:spcBef>
              <a:spcAft>
                <a:spcPct val="0"/>
              </a:spcAft>
              <a:buFontTx/>
              <a:buChar char="•"/>
            </a:pPr>
            <a:r>
              <a:rPr lang="sr-Latn-RS" altLang="sr-Latn-RS" sz="2000">
                <a:latin typeface="Arial" panose="020B0604020202020204" pitchFamily="34" charset="0"/>
              </a:rPr>
              <a:t> Nadzire pravilnu provedbu aktivnosti</a:t>
            </a:r>
          </a:p>
          <a:p>
            <a:pPr marL="457200" lvl="1" indent="0" eaLnBrk="0" fontAlgn="base" hangingPunct="0">
              <a:lnSpc>
                <a:spcPct val="100000"/>
              </a:lnSpc>
              <a:spcBef>
                <a:spcPct val="0"/>
              </a:spcBef>
              <a:spcAft>
                <a:spcPct val="0"/>
              </a:spcAft>
              <a:buFontTx/>
              <a:buChar char="•"/>
            </a:pPr>
            <a:r>
              <a:rPr lang="sr-Latn-RS" altLang="sr-Latn-RS" sz="2000">
                <a:latin typeface="Arial" panose="020B0604020202020204" pitchFamily="34" charset="0"/>
              </a:rPr>
              <a:t> Djeluje kao posrednik za svu komunikaciju</a:t>
            </a:r>
          </a:p>
          <a:p>
            <a:pPr marL="457200" lvl="1" indent="0" eaLnBrk="0" fontAlgn="base" hangingPunct="0">
              <a:lnSpc>
                <a:spcPct val="100000"/>
              </a:lnSpc>
              <a:spcBef>
                <a:spcPct val="0"/>
              </a:spcBef>
              <a:spcAft>
                <a:spcPct val="0"/>
              </a:spcAft>
              <a:buFontTx/>
              <a:buChar char="•"/>
            </a:pPr>
            <a:r>
              <a:rPr lang="sr-Latn-RS" altLang="sr-Latn-RS" sz="2000">
                <a:latin typeface="Arial" panose="020B0604020202020204" pitchFamily="34" charset="0"/>
              </a:rPr>
              <a:t> Distribuira primljene uplate ostalim korisnicima bez neopravdanog kašnjenja</a:t>
            </a:r>
          </a:p>
          <a:p>
            <a:pPr marL="0" lvl="0" indent="0" eaLnBrk="0" fontAlgn="base" hangingPunct="0">
              <a:lnSpc>
                <a:spcPct val="100000"/>
              </a:lnSpc>
              <a:spcBef>
                <a:spcPct val="0"/>
              </a:spcBef>
              <a:spcAft>
                <a:spcPct val="0"/>
              </a:spcAft>
              <a:buNone/>
            </a:pPr>
            <a:r>
              <a:rPr lang="sr-Latn-RS" altLang="sr-Latn-RS" sz="2000">
                <a:latin typeface="Arial" panose="020B0604020202020204" pitchFamily="34" charset="0"/>
              </a:rPr>
              <a:t> </a:t>
            </a:r>
          </a:p>
          <a:p>
            <a:pPr marL="0" lvl="0" indent="0" eaLnBrk="0" fontAlgn="base" hangingPunct="0">
              <a:lnSpc>
                <a:spcPct val="100000"/>
              </a:lnSpc>
              <a:spcBef>
                <a:spcPct val="0"/>
              </a:spcBef>
              <a:spcAft>
                <a:spcPct val="0"/>
              </a:spcAft>
              <a:buFontTx/>
              <a:buChar char="•"/>
            </a:pPr>
            <a:r>
              <a:rPr lang="sr-Latn-RS" altLang="sr-Latn-RS" sz="2000">
                <a:latin typeface="Arial" panose="020B0604020202020204" pitchFamily="34" charset="0"/>
              </a:rPr>
              <a:t> Zadatke nije moguće podugovoriti ili prepustiti drugoj instituciji</a:t>
            </a:r>
            <a:endParaRPr lang="sr-Latn-RS" altLang="sr-Latn-RS" sz="2000" b="1">
              <a:latin typeface="Arial" panose="020B0604020202020204" pitchFamily="34" charset="0"/>
            </a:endParaRPr>
          </a:p>
        </p:txBody>
      </p:sp>
      <p:pic>
        <p:nvPicPr>
          <p:cNvPr id="4" name="Picture 3">
            <a:extLst>
              <a:ext uri="{FF2B5EF4-FFF2-40B4-BE49-F238E27FC236}">
                <a16:creationId xmlns:a16="http://schemas.microsoft.com/office/drawing/2014/main" id="{BC8DB2AF-BAD3-64A5-FEAC-AB99049C99E8}"/>
              </a:ext>
            </a:extLst>
          </p:cNvPr>
          <p:cNvPicPr>
            <a:picLocks noChangeAspect="1"/>
          </p:cNvPicPr>
          <p:nvPr/>
        </p:nvPicPr>
        <p:blipFill>
          <a:blip r:embed="rId3"/>
          <a:stretch>
            <a:fillRect/>
          </a:stretch>
        </p:blipFill>
        <p:spPr>
          <a:xfrm>
            <a:off x="8185508" y="0"/>
            <a:ext cx="3931077" cy="3254767"/>
          </a:xfrm>
          <a:prstGeom prst="rect">
            <a:avLst/>
          </a:prstGeom>
        </p:spPr>
      </p:pic>
    </p:spTree>
    <p:extLst>
      <p:ext uri="{BB962C8B-B14F-4D97-AF65-F5344CB8AC3E}">
        <p14:creationId xmlns:p14="http://schemas.microsoft.com/office/powerpoint/2010/main" val="96009137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655F91-5368-DE0E-2628-DE1DE03113F2}"/>
              </a:ext>
            </a:extLst>
          </p:cNvPr>
          <p:cNvSpPr>
            <a:spLocks noGrp="1"/>
          </p:cNvSpPr>
          <p:nvPr>
            <p:ph type="title"/>
          </p:nvPr>
        </p:nvSpPr>
        <p:spPr/>
        <p:txBody>
          <a:bodyPr/>
          <a:lstStyle/>
          <a:p>
            <a:r>
              <a:rPr lang="hr-HR"/>
              <a:t>Koga ćete uključiti u svoj projekt?</a:t>
            </a:r>
            <a:br>
              <a:rPr lang="hr-HR"/>
            </a:br>
            <a:endParaRPr lang="hr-HR"/>
          </a:p>
        </p:txBody>
      </p:sp>
      <p:sp>
        <p:nvSpPr>
          <p:cNvPr id="3" name="Content Placeholder 2">
            <a:extLst>
              <a:ext uri="{FF2B5EF4-FFF2-40B4-BE49-F238E27FC236}">
                <a16:creationId xmlns:a16="http://schemas.microsoft.com/office/drawing/2014/main" id="{639EC11F-5E61-1F9A-5109-5FC57E5DA11D}"/>
              </a:ext>
            </a:extLst>
          </p:cNvPr>
          <p:cNvSpPr>
            <a:spLocks noGrp="1"/>
          </p:cNvSpPr>
          <p:nvPr>
            <p:ph idx="1"/>
          </p:nvPr>
        </p:nvSpPr>
        <p:spPr>
          <a:xfrm>
            <a:off x="838200" y="1423448"/>
            <a:ext cx="10515600" cy="4753516"/>
          </a:xfrm>
        </p:spPr>
        <p:txBody>
          <a:bodyPr>
            <a:normAutofit/>
          </a:bodyPr>
          <a:lstStyle/>
          <a:p>
            <a:endParaRPr lang="hr-HR" b="1"/>
          </a:p>
          <a:p>
            <a:r>
              <a:rPr lang="hr-HR" sz="2000" b="1" u="sng"/>
              <a:t>Korisnici</a:t>
            </a:r>
            <a:r>
              <a:rPr lang="hr-HR" sz="2000" u="sng"/>
              <a:t> (eng. </a:t>
            </a:r>
            <a:r>
              <a:rPr lang="hr-HR" sz="2000" i="1" u="sng"/>
              <a:t>Beneficiaries</a:t>
            </a:r>
            <a:r>
              <a:rPr lang="hr-HR" sz="2000" u="sng"/>
              <a:t>)</a:t>
            </a:r>
          </a:p>
          <a:p>
            <a:r>
              <a:rPr lang="hr-HR" sz="2000"/>
              <a:t>Potpisuju GA putem obrasca za pristupanje (eng. </a:t>
            </a:r>
            <a:r>
              <a:rPr lang="hr-HR" sz="2000" i="1"/>
              <a:t>Accession form</a:t>
            </a:r>
            <a:r>
              <a:rPr lang="hr-HR" sz="2000"/>
              <a:t>)</a:t>
            </a:r>
          </a:p>
          <a:p>
            <a:r>
              <a:rPr lang="hr-HR" sz="2000"/>
              <a:t>U potpunosti su odgovorni prema tijelu za dodjelu bespovratnih sredstava za provedbu aktivnosti i usklađenost sa svim svojim obvezama</a:t>
            </a:r>
          </a:p>
          <a:p>
            <a:r>
              <a:rPr lang="hr-HR" sz="2000"/>
              <a:t>Zajednički su odgovorni za tehničku provedbu</a:t>
            </a:r>
          </a:p>
          <a:p>
            <a:endParaRPr lang="hr-HR" sz="2000" b="1"/>
          </a:p>
          <a:p>
            <a:r>
              <a:rPr lang="hr-HR" sz="2000" b="1"/>
              <a:t>Obveze:</a:t>
            </a:r>
            <a:endParaRPr lang="hr-HR" sz="2000"/>
          </a:p>
          <a:p>
            <a:pPr lvl="1"/>
            <a:r>
              <a:rPr lang="hr-HR" sz="2000"/>
              <a:t>Na vrijeme dostavljaju koordinatoru: financijske izvještaje, tehnička izvješća, rezultate</a:t>
            </a:r>
          </a:p>
          <a:p>
            <a:pPr lvl="1"/>
            <a:r>
              <a:rPr lang="hr-HR" sz="2000"/>
              <a:t>Informiraju tijelo za dodjelu bespovratnih sredstava (i korisnike) o svim događajima koji bi mogli utjecati na aktivnost ili je odgoditi</a:t>
            </a:r>
          </a:p>
          <a:p>
            <a:pPr lvl="1"/>
            <a:r>
              <a:rPr lang="hr-HR" sz="2000"/>
              <a:t>Putem Portala dostavljaju podatke i informacije povezane sa sudjelovanjem svojih </a:t>
            </a:r>
            <a:r>
              <a:rPr lang="hr-HR" sz="2000" b="1"/>
              <a:t>povezanih subjekata</a:t>
            </a:r>
            <a:r>
              <a:rPr lang="hr-HR" sz="2000"/>
              <a:t> (eng. </a:t>
            </a:r>
            <a:r>
              <a:rPr lang="hr-HR" sz="2000" i="1"/>
              <a:t>affiliated entities</a:t>
            </a:r>
            <a:r>
              <a:rPr lang="hr-HR" sz="2000"/>
              <a:t>), ako ih imaju</a:t>
            </a:r>
          </a:p>
          <a:p>
            <a:endParaRPr lang="hr-HR"/>
          </a:p>
        </p:txBody>
      </p:sp>
      <p:sp>
        <p:nvSpPr>
          <p:cNvPr id="4" name="Content Placeholder 2">
            <a:extLst>
              <a:ext uri="{FF2B5EF4-FFF2-40B4-BE49-F238E27FC236}">
                <a16:creationId xmlns:a16="http://schemas.microsoft.com/office/drawing/2014/main" id="{3D810EA6-6EB7-E500-1447-07FE2385193B}"/>
              </a:ext>
            </a:extLst>
          </p:cNvPr>
          <p:cNvSpPr txBox="1">
            <a:spLocks/>
          </p:cNvSpPr>
          <p:nvPr/>
        </p:nvSpPr>
        <p:spPr>
          <a:xfrm>
            <a:off x="838200" y="1123157"/>
            <a:ext cx="10515600" cy="70246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hr-HR" sz="2000" b="1" u="sng"/>
              <a:t>Uloge u GA:</a:t>
            </a:r>
            <a:endParaRPr lang="hr-HR" sz="2000" b="1"/>
          </a:p>
        </p:txBody>
      </p:sp>
      <p:pic>
        <p:nvPicPr>
          <p:cNvPr id="5" name="Picture 4">
            <a:extLst>
              <a:ext uri="{FF2B5EF4-FFF2-40B4-BE49-F238E27FC236}">
                <a16:creationId xmlns:a16="http://schemas.microsoft.com/office/drawing/2014/main" id="{B4DBB7FF-C486-462C-6E12-88F0C37E5B19}"/>
              </a:ext>
            </a:extLst>
          </p:cNvPr>
          <p:cNvPicPr>
            <a:picLocks noChangeAspect="1"/>
          </p:cNvPicPr>
          <p:nvPr/>
        </p:nvPicPr>
        <p:blipFill>
          <a:blip r:embed="rId3"/>
          <a:stretch>
            <a:fillRect/>
          </a:stretch>
        </p:blipFill>
        <p:spPr>
          <a:xfrm>
            <a:off x="8335061" y="0"/>
            <a:ext cx="3856939" cy="2256183"/>
          </a:xfrm>
          <a:prstGeom prst="rect">
            <a:avLst/>
          </a:prstGeom>
        </p:spPr>
      </p:pic>
    </p:spTree>
    <p:extLst>
      <p:ext uri="{BB962C8B-B14F-4D97-AF65-F5344CB8AC3E}">
        <p14:creationId xmlns:p14="http://schemas.microsoft.com/office/powerpoint/2010/main" val="64531307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6159222-684B-89B7-BEA7-90946AB9653C}"/>
              </a:ext>
            </a:extLst>
          </p:cNvPr>
          <p:cNvSpPr>
            <a:spLocks noGrp="1"/>
          </p:cNvSpPr>
          <p:nvPr>
            <p:ph idx="1"/>
          </p:nvPr>
        </p:nvSpPr>
        <p:spPr>
          <a:xfrm>
            <a:off x="838200" y="1571100"/>
            <a:ext cx="10515600" cy="4791991"/>
          </a:xfrm>
        </p:spPr>
        <p:txBody>
          <a:bodyPr>
            <a:normAutofit/>
          </a:bodyPr>
          <a:lstStyle/>
          <a:p>
            <a:r>
              <a:rPr lang="hr-HR" sz="2000" b="1" u="sng"/>
              <a:t>Povezani subjekti</a:t>
            </a:r>
            <a:r>
              <a:rPr lang="hr-HR" sz="2000" u="sng"/>
              <a:t> (eng. </a:t>
            </a:r>
            <a:r>
              <a:rPr lang="hr-HR" sz="2000" i="1" u="sng"/>
              <a:t>Affiliated entities</a:t>
            </a:r>
            <a:r>
              <a:rPr lang="hr-HR" sz="2000" u="sng"/>
              <a:t>)</a:t>
            </a:r>
          </a:p>
          <a:p>
            <a:r>
              <a:rPr lang="hr-HR" sz="2000"/>
              <a:t>Slični uvjeti kao i za </a:t>
            </a:r>
            <a:r>
              <a:rPr lang="hr-HR" sz="2000" b="1"/>
              <a:t>korisnike</a:t>
            </a:r>
            <a:r>
              <a:rPr lang="hr-HR" sz="2000"/>
              <a:t> (eng. </a:t>
            </a:r>
            <a:r>
              <a:rPr lang="hr-HR" sz="2000" i="1"/>
              <a:t>Beneficiaries</a:t>
            </a:r>
            <a:r>
              <a:rPr lang="hr-HR" sz="2000"/>
              <a:t>):</a:t>
            </a:r>
          </a:p>
          <a:p>
            <a:pPr lvl="1"/>
            <a:r>
              <a:rPr lang="hr-HR" sz="2000"/>
              <a:t>obavljaju aktivnosti</a:t>
            </a:r>
          </a:p>
          <a:p>
            <a:pPr lvl="1"/>
            <a:r>
              <a:rPr lang="hr-HR" sz="2000"/>
              <a:t>mogu prijaviti troškove za provedbu zadataka</a:t>
            </a:r>
          </a:p>
          <a:p>
            <a:pPr lvl="1"/>
            <a:r>
              <a:rPr lang="hr-HR" sz="2000"/>
              <a:t>moraju imati vlastiti financijski izvještaj</a:t>
            </a:r>
          </a:p>
          <a:p>
            <a:pPr lvl="1"/>
            <a:r>
              <a:rPr lang="hr-HR" sz="2000"/>
              <a:t>doprinose tehničkom izvješću i dostavljaju rezultate</a:t>
            </a:r>
          </a:p>
          <a:p>
            <a:endParaRPr lang="hr-HR" sz="2000" b="1" u="sng"/>
          </a:p>
          <a:p>
            <a:r>
              <a:rPr lang="hr-HR" sz="2000" b="1" u="sng"/>
              <a:t>Ne potpisuju GA</a:t>
            </a:r>
            <a:r>
              <a:rPr lang="hr-HR" sz="2000"/>
              <a:t>, ali moraju biti navedeni u GA (uključujući i unutar proračuna: Annex 1 i 2)</a:t>
            </a:r>
          </a:p>
          <a:p>
            <a:endParaRPr lang="hr-HR" sz="2000"/>
          </a:p>
          <a:p>
            <a:r>
              <a:rPr lang="hr-HR" sz="2000"/>
              <a:t>Moraju imati pravnu ili kapitalnu vezu s korisnikom, koja nije ograničena samo na aktivnost niti je uspostavljena isključivo u svrhu njezine provedbe (ALI odgovarajući korisnik ostaje odgovoran)</a:t>
            </a:r>
          </a:p>
          <a:p>
            <a:endParaRPr lang="hr-HR"/>
          </a:p>
        </p:txBody>
      </p:sp>
      <p:sp>
        <p:nvSpPr>
          <p:cNvPr id="4" name="Title 1">
            <a:extLst>
              <a:ext uri="{FF2B5EF4-FFF2-40B4-BE49-F238E27FC236}">
                <a16:creationId xmlns:a16="http://schemas.microsoft.com/office/drawing/2014/main" id="{C6121460-5BE7-A487-5AF4-1FD39E8EC75D}"/>
              </a:ext>
            </a:extLst>
          </p:cNvPr>
          <p:cNvSpPr>
            <a:spLocks noGrp="1"/>
          </p:cNvSpPr>
          <p:nvPr>
            <p:ph type="title"/>
          </p:nvPr>
        </p:nvSpPr>
        <p:spPr>
          <a:xfrm>
            <a:off x="838200" y="365125"/>
            <a:ext cx="10515600" cy="1325563"/>
          </a:xfrm>
        </p:spPr>
        <p:txBody>
          <a:bodyPr/>
          <a:lstStyle/>
          <a:p>
            <a:r>
              <a:rPr lang="hr-HR"/>
              <a:t>Koga ćete uključiti u svoj projekt?</a:t>
            </a:r>
            <a:br>
              <a:rPr lang="hr-HR"/>
            </a:br>
            <a:endParaRPr lang="hr-HR"/>
          </a:p>
        </p:txBody>
      </p:sp>
      <p:sp>
        <p:nvSpPr>
          <p:cNvPr id="5" name="Content Placeholder 2">
            <a:extLst>
              <a:ext uri="{FF2B5EF4-FFF2-40B4-BE49-F238E27FC236}">
                <a16:creationId xmlns:a16="http://schemas.microsoft.com/office/drawing/2014/main" id="{70AC5575-B661-5E5E-4900-CDE3A1F1C270}"/>
              </a:ext>
            </a:extLst>
          </p:cNvPr>
          <p:cNvSpPr txBox="1">
            <a:spLocks/>
          </p:cNvSpPr>
          <p:nvPr/>
        </p:nvSpPr>
        <p:spPr>
          <a:xfrm>
            <a:off x="838200" y="1123157"/>
            <a:ext cx="10515600" cy="70246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hr-HR" sz="2000" b="1" u="sng"/>
              <a:t>Uloge u GA:</a:t>
            </a:r>
            <a:endParaRPr lang="hr-HR" sz="2000" b="1"/>
          </a:p>
        </p:txBody>
      </p:sp>
      <p:pic>
        <p:nvPicPr>
          <p:cNvPr id="2050" name="Picture 2" descr="244,800+ Team Planning Stock Illustrations, Royalty-Free Vector Graphics &amp;  Clip Art - iStock | Team planning project, Marketing team planning,  Creative team planning meeting">
            <a:extLst>
              <a:ext uri="{FF2B5EF4-FFF2-40B4-BE49-F238E27FC236}">
                <a16:creationId xmlns:a16="http://schemas.microsoft.com/office/drawing/2014/main" id="{B5859C1E-019D-21F8-D631-6321327A95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33641" y="0"/>
            <a:ext cx="3458359" cy="20230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321484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3F95736-18C0-6DC1-3FBC-0BDC883945D7}"/>
              </a:ext>
            </a:extLst>
          </p:cNvPr>
          <p:cNvSpPr>
            <a:spLocks noGrp="1"/>
          </p:cNvSpPr>
          <p:nvPr>
            <p:ph idx="1"/>
          </p:nvPr>
        </p:nvSpPr>
        <p:spPr/>
        <p:txBody>
          <a:bodyPr/>
          <a:lstStyle/>
          <a:p>
            <a:r>
              <a:rPr lang="hr-HR" sz="2000" b="1" u="sng"/>
              <a:t>Pridruženi partneri</a:t>
            </a:r>
            <a:r>
              <a:rPr lang="hr-HR" sz="2000" u="sng"/>
              <a:t> (eng. </a:t>
            </a:r>
            <a:r>
              <a:rPr lang="hr-HR" sz="2000" i="1" u="sng"/>
              <a:t>Associated Partners</a:t>
            </a:r>
            <a:r>
              <a:rPr lang="hr-HR" sz="2000" u="sng"/>
              <a:t>)</a:t>
            </a:r>
          </a:p>
          <a:p>
            <a:endParaRPr lang="hr-HR" sz="2000"/>
          </a:p>
          <a:p>
            <a:r>
              <a:rPr lang="hr-HR" sz="2000"/>
              <a:t>Provedba određenih zadataka</a:t>
            </a:r>
          </a:p>
          <a:p>
            <a:endParaRPr lang="hr-HR" sz="2000" b="1"/>
          </a:p>
          <a:p>
            <a:r>
              <a:rPr lang="hr-HR" sz="2000" b="1"/>
              <a:t>Nemaju pravo naplatiti troškove </a:t>
            </a:r>
            <a:r>
              <a:rPr lang="hr-HR" sz="2000"/>
              <a:t>niti tražiti doprinos (sudjeluju o vlastitom trošku)</a:t>
            </a:r>
          </a:p>
          <a:p>
            <a:endParaRPr lang="hr-HR" sz="2000" b="1"/>
          </a:p>
          <a:p>
            <a:r>
              <a:rPr lang="hr-HR" sz="2000" b="1"/>
              <a:t>Ne potpisuju GA</a:t>
            </a:r>
            <a:r>
              <a:rPr lang="hr-HR" sz="2000"/>
              <a:t>, ali moraju biti navedeni u GA (u proračunskim annexima naveden je samo </a:t>
            </a:r>
            <a:r>
              <a:rPr lang="hr-HR" sz="2000" i="1"/>
              <a:t>staff effort </a:t>
            </a:r>
            <a:r>
              <a:rPr lang="hr-HR" sz="2000"/>
              <a:t>u iznosu od nula EUR)</a:t>
            </a:r>
          </a:p>
          <a:p>
            <a:endParaRPr lang="hr-HR" sz="2000"/>
          </a:p>
          <a:p>
            <a:r>
              <a:rPr lang="hr-HR" sz="2000"/>
              <a:t>Određene obveze iz GA-a odnose se i na pridružene partnere (npr. pravilna provedba, izbjegavanje sukoba interesa, informiranje, vođenje evidencija)</a:t>
            </a:r>
          </a:p>
          <a:p>
            <a:endParaRPr lang="hr-HR"/>
          </a:p>
        </p:txBody>
      </p:sp>
      <p:sp>
        <p:nvSpPr>
          <p:cNvPr id="4" name="Title 1">
            <a:extLst>
              <a:ext uri="{FF2B5EF4-FFF2-40B4-BE49-F238E27FC236}">
                <a16:creationId xmlns:a16="http://schemas.microsoft.com/office/drawing/2014/main" id="{67D49919-FFB8-48A2-81A5-FDC8F7E6DC3D}"/>
              </a:ext>
            </a:extLst>
          </p:cNvPr>
          <p:cNvSpPr>
            <a:spLocks noGrp="1"/>
          </p:cNvSpPr>
          <p:nvPr>
            <p:ph type="title"/>
          </p:nvPr>
        </p:nvSpPr>
        <p:spPr>
          <a:xfrm>
            <a:off x="838200" y="365125"/>
            <a:ext cx="10515600" cy="1325563"/>
          </a:xfrm>
        </p:spPr>
        <p:txBody>
          <a:bodyPr/>
          <a:lstStyle/>
          <a:p>
            <a:r>
              <a:rPr lang="hr-HR"/>
              <a:t>Koga ćete uključiti u svoj projekt?</a:t>
            </a:r>
            <a:br>
              <a:rPr lang="hr-HR"/>
            </a:br>
            <a:endParaRPr lang="hr-HR"/>
          </a:p>
        </p:txBody>
      </p:sp>
      <p:sp>
        <p:nvSpPr>
          <p:cNvPr id="5" name="Content Placeholder 2">
            <a:extLst>
              <a:ext uri="{FF2B5EF4-FFF2-40B4-BE49-F238E27FC236}">
                <a16:creationId xmlns:a16="http://schemas.microsoft.com/office/drawing/2014/main" id="{50003E78-94F8-E0DE-C9F7-B255E79A3E1C}"/>
              </a:ext>
            </a:extLst>
          </p:cNvPr>
          <p:cNvSpPr txBox="1">
            <a:spLocks/>
          </p:cNvSpPr>
          <p:nvPr/>
        </p:nvSpPr>
        <p:spPr>
          <a:xfrm>
            <a:off x="838200" y="1123157"/>
            <a:ext cx="10515600" cy="70246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hr-HR" sz="2000" b="1" u="sng"/>
              <a:t>Uloge u GA:</a:t>
            </a:r>
            <a:endParaRPr lang="hr-HR" sz="2000" b="1"/>
          </a:p>
        </p:txBody>
      </p:sp>
      <p:pic>
        <p:nvPicPr>
          <p:cNvPr id="3076" name="Picture 4" descr="56,900+ Human Resources Team Stock Illustrations, Royalty-Free Vector  Graphics &amp; Clip Art - iStock | Human resources team computer">
            <a:extLst>
              <a:ext uri="{FF2B5EF4-FFF2-40B4-BE49-F238E27FC236}">
                <a16:creationId xmlns:a16="http://schemas.microsoft.com/office/drawing/2014/main" id="{D793AC9E-ACA1-A265-BB23-C44AD934A2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27648" y="0"/>
            <a:ext cx="3464351" cy="23095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460945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2173C7-8185-5B99-0AAB-1C0699EC5A6E}"/>
              </a:ext>
            </a:extLst>
          </p:cNvPr>
          <p:cNvSpPr>
            <a:spLocks noGrp="1"/>
          </p:cNvSpPr>
          <p:nvPr>
            <p:ph type="title"/>
          </p:nvPr>
        </p:nvSpPr>
        <p:spPr>
          <a:xfrm>
            <a:off x="285750" y="180976"/>
            <a:ext cx="10515600" cy="1325563"/>
          </a:xfrm>
        </p:spPr>
        <p:txBody>
          <a:bodyPr/>
          <a:lstStyle/>
          <a:p>
            <a:r>
              <a:rPr lang="hr-HR"/>
              <a:t>Koga ćete uključiti u svoj projekt?</a:t>
            </a:r>
          </a:p>
        </p:txBody>
      </p:sp>
      <p:sp>
        <p:nvSpPr>
          <p:cNvPr id="3" name="Content Placeholder 2">
            <a:extLst>
              <a:ext uri="{FF2B5EF4-FFF2-40B4-BE49-F238E27FC236}">
                <a16:creationId xmlns:a16="http://schemas.microsoft.com/office/drawing/2014/main" id="{3BA2FA30-6991-F683-C70A-5F11F6465A8E}"/>
              </a:ext>
            </a:extLst>
          </p:cNvPr>
          <p:cNvSpPr>
            <a:spLocks noGrp="1"/>
          </p:cNvSpPr>
          <p:nvPr>
            <p:ph idx="1"/>
          </p:nvPr>
        </p:nvSpPr>
        <p:spPr>
          <a:xfrm>
            <a:off x="285750" y="1506539"/>
            <a:ext cx="10515600" cy="403225"/>
          </a:xfrm>
        </p:spPr>
        <p:txBody>
          <a:bodyPr>
            <a:normAutofit/>
          </a:bodyPr>
          <a:lstStyle/>
          <a:p>
            <a:r>
              <a:rPr lang="hr-HR" sz="2000" b="1" u="sng"/>
              <a:t>Sudjeluju, ali nisu korisnici!</a:t>
            </a:r>
          </a:p>
        </p:txBody>
      </p:sp>
      <p:sp>
        <p:nvSpPr>
          <p:cNvPr id="4" name="Content Placeholder 2">
            <a:extLst>
              <a:ext uri="{FF2B5EF4-FFF2-40B4-BE49-F238E27FC236}">
                <a16:creationId xmlns:a16="http://schemas.microsoft.com/office/drawing/2014/main" id="{EBD3C861-2D6A-A26D-DF76-01B88C867DE1}"/>
              </a:ext>
            </a:extLst>
          </p:cNvPr>
          <p:cNvSpPr txBox="1">
            <a:spLocks/>
          </p:cNvSpPr>
          <p:nvPr/>
        </p:nvSpPr>
        <p:spPr>
          <a:xfrm>
            <a:off x="285750" y="2486026"/>
            <a:ext cx="5105400" cy="30663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hr-HR" sz="2000" b="1"/>
              <a:t>Podugovaratelji</a:t>
            </a:r>
            <a:r>
              <a:rPr lang="hr-HR" sz="2000"/>
              <a:t> </a:t>
            </a:r>
            <a:br>
              <a:rPr lang="hr-HR" sz="2000"/>
            </a:br>
            <a:r>
              <a:rPr lang="hr-HR" sz="2000"/>
              <a:t>(eng. </a:t>
            </a:r>
            <a:r>
              <a:rPr lang="hr-HR" sz="2000" i="1"/>
              <a:t>Subcontractors</a:t>
            </a:r>
            <a:r>
              <a:rPr lang="hr-HR" sz="2000"/>
              <a:t>)</a:t>
            </a:r>
          </a:p>
          <a:p>
            <a:r>
              <a:rPr lang="hr-HR" sz="2000"/>
              <a:t>Provedba vanjski ugovorenih aktivnosti</a:t>
            </a:r>
          </a:p>
          <a:p>
            <a:r>
              <a:rPr lang="hr-HR" sz="2000"/>
              <a:t>Poznati su se tek nakon pokretanja natječajnog postupka za nabavu</a:t>
            </a:r>
          </a:p>
          <a:p>
            <a:r>
              <a:rPr lang="hr-HR" sz="2000"/>
              <a:t>Podugovaranje između korisnika i/ili povezanih subjekata općenito nije dopušteno</a:t>
            </a:r>
          </a:p>
          <a:p>
            <a:endParaRPr lang="hr-HR"/>
          </a:p>
        </p:txBody>
      </p:sp>
      <p:sp>
        <p:nvSpPr>
          <p:cNvPr id="5" name="Content Placeholder 2">
            <a:extLst>
              <a:ext uri="{FF2B5EF4-FFF2-40B4-BE49-F238E27FC236}">
                <a16:creationId xmlns:a16="http://schemas.microsoft.com/office/drawing/2014/main" id="{121709AD-2A40-E23A-9C46-085741762D4C}"/>
              </a:ext>
            </a:extLst>
          </p:cNvPr>
          <p:cNvSpPr txBox="1">
            <a:spLocks/>
          </p:cNvSpPr>
          <p:nvPr/>
        </p:nvSpPr>
        <p:spPr>
          <a:xfrm>
            <a:off x="4933952" y="2472722"/>
            <a:ext cx="3733800" cy="334009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hr-HR" sz="2000" b="1"/>
              <a:t>Primatelji financijske potpore trećim stranama</a:t>
            </a:r>
            <a:r>
              <a:rPr lang="hr-HR" sz="2000"/>
              <a:t> (eng. </a:t>
            </a:r>
            <a:r>
              <a:rPr lang="hr-HR" sz="2000" i="1"/>
              <a:t>Recipients of financial support to third parties</a:t>
            </a:r>
            <a:r>
              <a:rPr lang="hr-HR" sz="2000"/>
              <a:t>)</a:t>
            </a:r>
          </a:p>
          <a:p>
            <a:r>
              <a:rPr lang="hr-HR" sz="2000"/>
              <a:t>Ako je predviđeno u Callu i prihvaćeno u GA (Ugovoru o dodjeli bespovratnih sredstava)</a:t>
            </a:r>
          </a:p>
          <a:p>
            <a:endParaRPr lang="hr-HR"/>
          </a:p>
        </p:txBody>
      </p:sp>
      <p:sp>
        <p:nvSpPr>
          <p:cNvPr id="6" name="Content Placeholder 2">
            <a:extLst>
              <a:ext uri="{FF2B5EF4-FFF2-40B4-BE49-F238E27FC236}">
                <a16:creationId xmlns:a16="http://schemas.microsoft.com/office/drawing/2014/main" id="{6CD94DF1-FC20-65CE-AB07-70F0AAC360CB}"/>
              </a:ext>
            </a:extLst>
          </p:cNvPr>
          <p:cNvSpPr txBox="1">
            <a:spLocks/>
          </p:cNvSpPr>
          <p:nvPr/>
        </p:nvSpPr>
        <p:spPr>
          <a:xfrm>
            <a:off x="8557366" y="2472722"/>
            <a:ext cx="3352800" cy="276383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hr-HR" sz="2000" b="1"/>
              <a:t>Doprinositelji u naravi</a:t>
            </a:r>
            <a:r>
              <a:rPr lang="hr-HR" sz="2000"/>
              <a:t> (eng. </a:t>
            </a:r>
            <a:r>
              <a:rPr lang="hr-HR" sz="2000" i="1"/>
              <a:t>In-kind contributors</a:t>
            </a:r>
            <a:r>
              <a:rPr lang="hr-HR" sz="2000"/>
              <a:t>)</a:t>
            </a:r>
          </a:p>
          <a:p>
            <a:r>
              <a:rPr lang="hr-HR" sz="2000"/>
              <a:t>Pružanje usluge besplatno: Trošak/prihod nije prihvatljiv - ne uračunava se u proračun</a:t>
            </a:r>
          </a:p>
          <a:p>
            <a:endParaRPr lang="hr-HR"/>
          </a:p>
          <a:p>
            <a:endParaRPr lang="hr-HR"/>
          </a:p>
        </p:txBody>
      </p:sp>
      <p:pic>
        <p:nvPicPr>
          <p:cNvPr id="7" name="Picture 6">
            <a:extLst>
              <a:ext uri="{FF2B5EF4-FFF2-40B4-BE49-F238E27FC236}">
                <a16:creationId xmlns:a16="http://schemas.microsoft.com/office/drawing/2014/main" id="{3C230304-9141-F25E-592D-BA30AF6BA420}"/>
              </a:ext>
            </a:extLst>
          </p:cNvPr>
          <p:cNvPicPr>
            <a:picLocks noChangeAspect="1"/>
          </p:cNvPicPr>
          <p:nvPr/>
        </p:nvPicPr>
        <p:blipFill>
          <a:blip r:embed="rId3"/>
          <a:stretch>
            <a:fillRect/>
          </a:stretch>
        </p:blipFill>
        <p:spPr>
          <a:xfrm>
            <a:off x="8557366" y="0"/>
            <a:ext cx="3425084" cy="2535234"/>
          </a:xfrm>
          <a:prstGeom prst="rect">
            <a:avLst/>
          </a:prstGeom>
        </p:spPr>
      </p:pic>
    </p:spTree>
    <p:extLst>
      <p:ext uri="{BB962C8B-B14F-4D97-AF65-F5344CB8AC3E}">
        <p14:creationId xmlns:p14="http://schemas.microsoft.com/office/powerpoint/2010/main" val="246213304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A3509-D672-B289-8040-5A7F13CD660A}"/>
              </a:ext>
            </a:extLst>
          </p:cNvPr>
          <p:cNvSpPr>
            <a:spLocks noGrp="1"/>
          </p:cNvSpPr>
          <p:nvPr>
            <p:ph type="title"/>
          </p:nvPr>
        </p:nvSpPr>
        <p:spPr/>
        <p:txBody>
          <a:bodyPr/>
          <a:lstStyle/>
          <a:p>
            <a:r>
              <a:rPr lang="hr-HR"/>
              <a:t>Skupni pregled</a:t>
            </a:r>
          </a:p>
        </p:txBody>
      </p:sp>
      <p:sp>
        <p:nvSpPr>
          <p:cNvPr id="3" name="Content Placeholder 2">
            <a:extLst>
              <a:ext uri="{FF2B5EF4-FFF2-40B4-BE49-F238E27FC236}">
                <a16:creationId xmlns:a16="http://schemas.microsoft.com/office/drawing/2014/main" id="{BCCA19C6-C8BB-49D4-2EB9-CC7D72B13E11}"/>
              </a:ext>
            </a:extLst>
          </p:cNvPr>
          <p:cNvSpPr>
            <a:spLocks noGrp="1"/>
          </p:cNvSpPr>
          <p:nvPr>
            <p:ph idx="1"/>
          </p:nvPr>
        </p:nvSpPr>
        <p:spPr/>
        <p:txBody>
          <a:bodyPr/>
          <a:lstStyle/>
          <a:p>
            <a:endParaRPr lang="hr-HR"/>
          </a:p>
        </p:txBody>
      </p:sp>
      <p:pic>
        <p:nvPicPr>
          <p:cNvPr id="5" name="Picture 4">
            <a:extLst>
              <a:ext uri="{FF2B5EF4-FFF2-40B4-BE49-F238E27FC236}">
                <a16:creationId xmlns:a16="http://schemas.microsoft.com/office/drawing/2014/main" id="{A7DE3074-5355-07F6-C4F2-37A89500B3FB}"/>
              </a:ext>
            </a:extLst>
          </p:cNvPr>
          <p:cNvPicPr>
            <a:picLocks noChangeAspect="1"/>
          </p:cNvPicPr>
          <p:nvPr/>
        </p:nvPicPr>
        <p:blipFill>
          <a:blip r:embed="rId3"/>
          <a:srcRect t="969"/>
          <a:stretch>
            <a:fillRect/>
          </a:stretch>
        </p:blipFill>
        <p:spPr>
          <a:xfrm>
            <a:off x="838199" y="1421295"/>
            <a:ext cx="10515599" cy="4755667"/>
          </a:xfrm>
          <a:prstGeom prst="rect">
            <a:avLst/>
          </a:prstGeom>
        </p:spPr>
      </p:pic>
    </p:spTree>
    <p:extLst>
      <p:ext uri="{BB962C8B-B14F-4D97-AF65-F5344CB8AC3E}">
        <p14:creationId xmlns:p14="http://schemas.microsoft.com/office/powerpoint/2010/main" val="291802633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A1056D-73FA-606A-AF2C-9FF7195160EE}"/>
              </a:ext>
            </a:extLst>
          </p:cNvPr>
          <p:cNvSpPr>
            <a:spLocks noGrp="1"/>
          </p:cNvSpPr>
          <p:nvPr>
            <p:ph type="title"/>
          </p:nvPr>
        </p:nvSpPr>
        <p:spPr/>
        <p:txBody>
          <a:bodyPr/>
          <a:lstStyle/>
          <a:p>
            <a:r>
              <a:rPr lang="hr-HR"/>
              <a:t>Sastavljanje budžeta</a:t>
            </a:r>
          </a:p>
        </p:txBody>
      </p:sp>
      <p:sp>
        <p:nvSpPr>
          <p:cNvPr id="3" name="Content Placeholder 2">
            <a:extLst>
              <a:ext uri="{FF2B5EF4-FFF2-40B4-BE49-F238E27FC236}">
                <a16:creationId xmlns:a16="http://schemas.microsoft.com/office/drawing/2014/main" id="{0F9A963F-182A-B58E-5312-70592C1A42E1}"/>
              </a:ext>
            </a:extLst>
          </p:cNvPr>
          <p:cNvSpPr>
            <a:spLocks noGrp="1"/>
          </p:cNvSpPr>
          <p:nvPr>
            <p:ph idx="1"/>
          </p:nvPr>
        </p:nvSpPr>
        <p:spPr>
          <a:xfrm>
            <a:off x="838200" y="2030823"/>
            <a:ext cx="10515600" cy="4397490"/>
          </a:xfrm>
        </p:spPr>
        <p:txBody>
          <a:bodyPr>
            <a:normAutofit fontScale="92500" lnSpcReduction="10000"/>
          </a:bodyPr>
          <a:lstStyle/>
          <a:p>
            <a:r>
              <a:rPr lang="hr-HR" sz="2000" b="1"/>
              <a:t>Part A</a:t>
            </a:r>
            <a:r>
              <a:rPr lang="hr-HR" sz="2000"/>
              <a:t> – sažeta tablica proračuna koja se </a:t>
            </a:r>
            <a:r>
              <a:rPr lang="hr-HR" sz="2000" b="1"/>
              <a:t>ispunjava online</a:t>
            </a:r>
          </a:p>
          <a:p>
            <a:pPr lvl="1"/>
            <a:r>
              <a:rPr lang="hr-HR" sz="2000" b="1"/>
              <a:t>Ukupni proračun</a:t>
            </a:r>
            <a:r>
              <a:rPr lang="hr-HR" sz="2000"/>
              <a:t> po kategoriji troškova i po korisniku/povezanom subjektu/pridruženom partneru</a:t>
            </a:r>
          </a:p>
          <a:p>
            <a:endParaRPr lang="hr-HR" sz="2000" b="1"/>
          </a:p>
          <a:p>
            <a:r>
              <a:rPr lang="hr-HR" sz="2000" b="1"/>
              <a:t>Annex 1</a:t>
            </a:r>
            <a:r>
              <a:rPr lang="hr-HR" sz="2000"/>
              <a:t> – detaljna tablica proračuna </a:t>
            </a:r>
            <a:r>
              <a:rPr lang="hr-HR" sz="2000" b="1"/>
              <a:t>koja se treba podići u sustav</a:t>
            </a:r>
          </a:p>
          <a:p>
            <a:pPr lvl="1"/>
            <a:r>
              <a:rPr lang="hr-HR" sz="2000" b="1"/>
              <a:t>Detaljan proračun</a:t>
            </a:r>
            <a:r>
              <a:rPr lang="hr-HR" sz="2000"/>
              <a:t> po kategoriji troškova (Excel) te po korisniku/povezanom subjektu/pridruženom partneru</a:t>
            </a:r>
          </a:p>
          <a:p>
            <a:pPr lvl="1"/>
            <a:r>
              <a:rPr lang="hr-HR" sz="2000"/>
              <a:t>Potrebno je osigurati dodatni opis/opravdanost/objašnjenje glavnih troškova kako bi se omogućila evaluacija i provjera prihvatljivosti</a:t>
            </a:r>
          </a:p>
          <a:p>
            <a:pPr lvl="1"/>
            <a:r>
              <a:rPr lang="hr-HR" sz="2000" b="1"/>
              <a:t>NAPOMENA:</a:t>
            </a:r>
            <a:r>
              <a:rPr lang="hr-HR" sz="2000"/>
              <a:t> Ne zaboravite napor osoblja za pridružene partnere</a:t>
            </a:r>
          </a:p>
          <a:p>
            <a:endParaRPr lang="hr-HR" sz="2000"/>
          </a:p>
          <a:p>
            <a:r>
              <a:rPr lang="hr-HR" sz="2000"/>
              <a:t>Budite realistični!</a:t>
            </a:r>
          </a:p>
          <a:p>
            <a:endParaRPr lang="hr-HR" sz="2000"/>
          </a:p>
          <a:p>
            <a:r>
              <a:rPr lang="hr-HR" sz="2000"/>
              <a:t>Provjerite prihvatljivost kategorija troškova u Call dokumentu!</a:t>
            </a:r>
            <a:endParaRPr lang="hr-HR"/>
          </a:p>
        </p:txBody>
      </p:sp>
      <p:pic>
        <p:nvPicPr>
          <p:cNvPr id="4098" name="Picture 2" descr="Make Your Budget a Living Document - Don't Set it and Forget It">
            <a:extLst>
              <a:ext uri="{FF2B5EF4-FFF2-40B4-BE49-F238E27FC236}">
                <a16:creationId xmlns:a16="http://schemas.microsoft.com/office/drawing/2014/main" id="{493CDA6B-3757-012E-4B15-F8B81D8C8B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72600" y="0"/>
            <a:ext cx="2819400" cy="19107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669324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ADDCF-2AF2-7487-1CC0-39AE9FAD6FE0}"/>
              </a:ext>
            </a:extLst>
          </p:cNvPr>
          <p:cNvSpPr>
            <a:spLocks noGrp="1"/>
          </p:cNvSpPr>
          <p:nvPr>
            <p:ph type="title"/>
          </p:nvPr>
        </p:nvSpPr>
        <p:spPr/>
        <p:txBody>
          <a:bodyPr/>
          <a:lstStyle/>
          <a:p>
            <a:r>
              <a:rPr lang="hr-HR"/>
              <a:t>Skupna tablica – Part A</a:t>
            </a:r>
          </a:p>
        </p:txBody>
      </p:sp>
      <p:pic>
        <p:nvPicPr>
          <p:cNvPr id="5" name="Picture 4">
            <a:extLst>
              <a:ext uri="{FF2B5EF4-FFF2-40B4-BE49-F238E27FC236}">
                <a16:creationId xmlns:a16="http://schemas.microsoft.com/office/drawing/2014/main" id="{461E33C8-4575-7229-ED73-7E1CD9324DEE}"/>
              </a:ext>
            </a:extLst>
          </p:cNvPr>
          <p:cNvPicPr>
            <a:picLocks noChangeAspect="1"/>
          </p:cNvPicPr>
          <p:nvPr/>
        </p:nvPicPr>
        <p:blipFill>
          <a:blip r:embed="rId3"/>
          <a:stretch>
            <a:fillRect/>
          </a:stretch>
        </p:blipFill>
        <p:spPr>
          <a:xfrm>
            <a:off x="0" y="2458502"/>
            <a:ext cx="11914094" cy="4359157"/>
          </a:xfrm>
          <a:prstGeom prst="rect">
            <a:avLst/>
          </a:prstGeom>
        </p:spPr>
      </p:pic>
    </p:spTree>
    <p:extLst>
      <p:ext uri="{BB962C8B-B14F-4D97-AF65-F5344CB8AC3E}">
        <p14:creationId xmlns:p14="http://schemas.microsoft.com/office/powerpoint/2010/main" val="290101573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9540EE-6FF5-EC9D-BFAB-720F699F937B}"/>
              </a:ext>
            </a:extLst>
          </p:cNvPr>
          <p:cNvSpPr>
            <a:spLocks noGrp="1"/>
          </p:cNvSpPr>
          <p:nvPr>
            <p:ph type="title"/>
          </p:nvPr>
        </p:nvSpPr>
        <p:spPr/>
        <p:txBody>
          <a:bodyPr/>
          <a:lstStyle/>
          <a:p>
            <a:r>
              <a:rPr lang="hr-HR"/>
              <a:t>Sastavljanje budžeta – Annex 1</a:t>
            </a:r>
          </a:p>
        </p:txBody>
      </p:sp>
      <p:pic>
        <p:nvPicPr>
          <p:cNvPr id="5" name="Picture 4">
            <a:extLst>
              <a:ext uri="{FF2B5EF4-FFF2-40B4-BE49-F238E27FC236}">
                <a16:creationId xmlns:a16="http://schemas.microsoft.com/office/drawing/2014/main" id="{B92256DE-6A69-EE2F-0CDE-3291F30C0031}"/>
              </a:ext>
            </a:extLst>
          </p:cNvPr>
          <p:cNvPicPr>
            <a:picLocks noChangeAspect="1"/>
          </p:cNvPicPr>
          <p:nvPr/>
        </p:nvPicPr>
        <p:blipFill>
          <a:blip r:embed="rId3"/>
          <a:stretch>
            <a:fillRect/>
          </a:stretch>
        </p:blipFill>
        <p:spPr>
          <a:xfrm>
            <a:off x="2061882" y="1468985"/>
            <a:ext cx="8068235" cy="5064618"/>
          </a:xfrm>
          <a:prstGeom prst="rect">
            <a:avLst/>
          </a:prstGeom>
        </p:spPr>
      </p:pic>
      <p:sp>
        <p:nvSpPr>
          <p:cNvPr id="6" name="TextBox 5">
            <a:extLst>
              <a:ext uri="{FF2B5EF4-FFF2-40B4-BE49-F238E27FC236}">
                <a16:creationId xmlns:a16="http://schemas.microsoft.com/office/drawing/2014/main" id="{6DCB619D-D2B3-F5A7-E97A-658090543BAC}"/>
              </a:ext>
            </a:extLst>
          </p:cNvPr>
          <p:cNvSpPr txBox="1"/>
          <p:nvPr/>
        </p:nvSpPr>
        <p:spPr>
          <a:xfrm>
            <a:off x="206828" y="3429000"/>
            <a:ext cx="1680881" cy="369332"/>
          </a:xfrm>
          <a:prstGeom prst="rect">
            <a:avLst/>
          </a:prstGeom>
          <a:noFill/>
        </p:spPr>
        <p:txBody>
          <a:bodyPr wrap="square" rtlCol="0">
            <a:spAutoFit/>
          </a:bodyPr>
          <a:lstStyle/>
          <a:p>
            <a:r>
              <a:rPr lang="hr-HR" b="1">
                <a:solidFill>
                  <a:srgbClr val="FF0000"/>
                </a:solidFill>
              </a:rPr>
              <a:t>Napor osoblja</a:t>
            </a:r>
          </a:p>
        </p:txBody>
      </p:sp>
    </p:spTree>
    <p:extLst>
      <p:ext uri="{BB962C8B-B14F-4D97-AF65-F5344CB8AC3E}">
        <p14:creationId xmlns:p14="http://schemas.microsoft.com/office/powerpoint/2010/main" val="33909948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2670FDB-3D49-A2CB-D1B4-7DD1CF79113A}"/>
              </a:ext>
            </a:extLst>
          </p:cNvPr>
          <p:cNvSpPr txBox="1">
            <a:spLocks/>
          </p:cNvSpPr>
          <p:nvPr/>
        </p:nvSpPr>
        <p:spPr>
          <a:xfrm>
            <a:off x="522371" y="164421"/>
            <a:ext cx="1023744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hr-HR" sz="4000" b="1" i="0" u="none" strike="noStrike" kern="1200" cap="none" spc="0" normalizeH="0" baseline="0" noProof="0">
              <a:ln>
                <a:noFill/>
              </a:ln>
              <a:solidFill>
                <a:prstClr val="black"/>
              </a:solidFill>
              <a:effectLst/>
              <a:uLnTx/>
              <a:uFillTx/>
              <a:latin typeface="Calibri Light"/>
              <a:ea typeface="+mj-ea"/>
              <a:cs typeface="+mj-cs"/>
            </a:endParaRPr>
          </a:p>
        </p:txBody>
      </p:sp>
      <p:pic>
        <p:nvPicPr>
          <p:cNvPr id="4" name="Content Placeholder 4">
            <a:extLst>
              <a:ext uri="{FF2B5EF4-FFF2-40B4-BE49-F238E27FC236}">
                <a16:creationId xmlns:a16="http://schemas.microsoft.com/office/drawing/2014/main" id="{7CB2C3C1-80D3-5109-5B5E-0D94B9C63108}"/>
              </a:ext>
            </a:extLst>
          </p:cNvPr>
          <p:cNvPicPr>
            <a:picLocks noChangeAspect="1"/>
          </p:cNvPicPr>
          <p:nvPr/>
        </p:nvPicPr>
        <p:blipFill>
          <a:blip r:embed="rId3" cstate="print"/>
          <a:stretch>
            <a:fillRect/>
          </a:stretch>
        </p:blipFill>
        <p:spPr>
          <a:xfrm>
            <a:off x="228249" y="2050748"/>
            <a:ext cx="955136" cy="1303632"/>
          </a:xfrm>
          <a:prstGeom prst="rect">
            <a:avLst/>
          </a:prstGeom>
        </p:spPr>
      </p:pic>
      <p:pic>
        <p:nvPicPr>
          <p:cNvPr id="5" name="Picture 4">
            <a:extLst>
              <a:ext uri="{FF2B5EF4-FFF2-40B4-BE49-F238E27FC236}">
                <a16:creationId xmlns:a16="http://schemas.microsoft.com/office/drawing/2014/main" id="{DD533635-ED2C-AB77-59BA-FC7C4DB5F65A}"/>
              </a:ext>
            </a:extLst>
          </p:cNvPr>
          <p:cNvPicPr>
            <a:picLocks noChangeAspect="1"/>
          </p:cNvPicPr>
          <p:nvPr/>
        </p:nvPicPr>
        <p:blipFill>
          <a:blip r:embed="rId4" cstate="print"/>
          <a:stretch>
            <a:fillRect/>
          </a:stretch>
        </p:blipFill>
        <p:spPr>
          <a:xfrm>
            <a:off x="445077" y="1098210"/>
            <a:ext cx="1247036" cy="703456"/>
          </a:xfrm>
          <a:prstGeom prst="rect">
            <a:avLst/>
          </a:prstGeom>
        </p:spPr>
      </p:pic>
      <p:pic>
        <p:nvPicPr>
          <p:cNvPr id="6" name="Picture 5">
            <a:extLst>
              <a:ext uri="{FF2B5EF4-FFF2-40B4-BE49-F238E27FC236}">
                <a16:creationId xmlns:a16="http://schemas.microsoft.com/office/drawing/2014/main" id="{E1B40202-A276-A398-49FA-27B88FE7CAF9}"/>
              </a:ext>
            </a:extLst>
          </p:cNvPr>
          <p:cNvPicPr>
            <a:picLocks noChangeAspect="1"/>
          </p:cNvPicPr>
          <p:nvPr/>
        </p:nvPicPr>
        <p:blipFill>
          <a:blip r:embed="rId5" cstate="print"/>
          <a:stretch>
            <a:fillRect/>
          </a:stretch>
        </p:blipFill>
        <p:spPr>
          <a:xfrm>
            <a:off x="10271340" y="4997365"/>
            <a:ext cx="812876" cy="657316"/>
          </a:xfrm>
          <a:prstGeom prst="rect">
            <a:avLst/>
          </a:prstGeom>
        </p:spPr>
      </p:pic>
      <p:pic>
        <p:nvPicPr>
          <p:cNvPr id="7" name="Picture 6">
            <a:extLst>
              <a:ext uri="{FF2B5EF4-FFF2-40B4-BE49-F238E27FC236}">
                <a16:creationId xmlns:a16="http://schemas.microsoft.com/office/drawing/2014/main" id="{663B248F-86D8-B249-900B-EC097DA2750C}"/>
              </a:ext>
            </a:extLst>
          </p:cNvPr>
          <p:cNvPicPr>
            <a:picLocks noChangeAspect="1"/>
          </p:cNvPicPr>
          <p:nvPr/>
        </p:nvPicPr>
        <p:blipFill>
          <a:blip r:embed="rId6"/>
          <a:stretch>
            <a:fillRect/>
          </a:stretch>
        </p:blipFill>
        <p:spPr>
          <a:xfrm>
            <a:off x="10028260" y="47203"/>
            <a:ext cx="1617689" cy="702924"/>
          </a:xfrm>
          <a:prstGeom prst="rect">
            <a:avLst/>
          </a:prstGeom>
        </p:spPr>
      </p:pic>
      <p:pic>
        <p:nvPicPr>
          <p:cNvPr id="8" name="Picture 7">
            <a:extLst>
              <a:ext uri="{FF2B5EF4-FFF2-40B4-BE49-F238E27FC236}">
                <a16:creationId xmlns:a16="http://schemas.microsoft.com/office/drawing/2014/main" id="{5098595D-5F5F-2945-0C23-53754B6DCE12}"/>
              </a:ext>
            </a:extLst>
          </p:cNvPr>
          <p:cNvPicPr>
            <a:picLocks noChangeAspect="1"/>
          </p:cNvPicPr>
          <p:nvPr/>
        </p:nvPicPr>
        <p:blipFill>
          <a:blip r:embed="rId7"/>
          <a:stretch>
            <a:fillRect/>
          </a:stretch>
        </p:blipFill>
        <p:spPr>
          <a:xfrm>
            <a:off x="1646270" y="5031375"/>
            <a:ext cx="1333687" cy="1179175"/>
          </a:xfrm>
          <a:prstGeom prst="rect">
            <a:avLst/>
          </a:prstGeom>
        </p:spPr>
      </p:pic>
      <p:pic>
        <p:nvPicPr>
          <p:cNvPr id="9" name="Picture 8">
            <a:extLst>
              <a:ext uri="{FF2B5EF4-FFF2-40B4-BE49-F238E27FC236}">
                <a16:creationId xmlns:a16="http://schemas.microsoft.com/office/drawing/2014/main" id="{EDD9C61C-C162-C33A-1622-9F2679E00513}"/>
              </a:ext>
            </a:extLst>
          </p:cNvPr>
          <p:cNvPicPr>
            <a:picLocks noChangeAspect="1"/>
          </p:cNvPicPr>
          <p:nvPr/>
        </p:nvPicPr>
        <p:blipFill>
          <a:blip r:embed="rId8" cstate="print"/>
          <a:stretch>
            <a:fillRect/>
          </a:stretch>
        </p:blipFill>
        <p:spPr>
          <a:xfrm>
            <a:off x="10271340" y="3675238"/>
            <a:ext cx="1492262" cy="872399"/>
          </a:xfrm>
          <a:prstGeom prst="rect">
            <a:avLst/>
          </a:prstGeom>
        </p:spPr>
      </p:pic>
      <p:pic>
        <p:nvPicPr>
          <p:cNvPr id="10" name="Picture 9">
            <a:extLst>
              <a:ext uri="{FF2B5EF4-FFF2-40B4-BE49-F238E27FC236}">
                <a16:creationId xmlns:a16="http://schemas.microsoft.com/office/drawing/2014/main" id="{F1A44AC0-4904-F93E-6F2F-09D48B84F661}"/>
              </a:ext>
            </a:extLst>
          </p:cNvPr>
          <p:cNvPicPr>
            <a:picLocks noChangeAspect="1"/>
          </p:cNvPicPr>
          <p:nvPr/>
        </p:nvPicPr>
        <p:blipFill>
          <a:blip r:embed="rId9" cstate="print"/>
          <a:stretch>
            <a:fillRect/>
          </a:stretch>
        </p:blipFill>
        <p:spPr>
          <a:xfrm>
            <a:off x="6706855" y="5693808"/>
            <a:ext cx="1319479" cy="837998"/>
          </a:xfrm>
          <a:prstGeom prst="rect">
            <a:avLst/>
          </a:prstGeom>
        </p:spPr>
      </p:pic>
      <p:pic>
        <p:nvPicPr>
          <p:cNvPr id="11" name="Picture 10">
            <a:extLst>
              <a:ext uri="{FF2B5EF4-FFF2-40B4-BE49-F238E27FC236}">
                <a16:creationId xmlns:a16="http://schemas.microsoft.com/office/drawing/2014/main" id="{3FB49888-8786-D068-D7DB-EFD8E85B61EC}"/>
              </a:ext>
            </a:extLst>
          </p:cNvPr>
          <p:cNvPicPr>
            <a:picLocks noChangeAspect="1"/>
          </p:cNvPicPr>
          <p:nvPr/>
        </p:nvPicPr>
        <p:blipFill>
          <a:blip r:embed="rId10" cstate="print"/>
          <a:stretch>
            <a:fillRect/>
          </a:stretch>
        </p:blipFill>
        <p:spPr>
          <a:xfrm>
            <a:off x="4999213" y="3503090"/>
            <a:ext cx="1636905" cy="652525"/>
          </a:xfrm>
          <a:prstGeom prst="rect">
            <a:avLst/>
          </a:prstGeom>
        </p:spPr>
      </p:pic>
      <p:pic>
        <p:nvPicPr>
          <p:cNvPr id="12" name="Picture 11">
            <a:extLst>
              <a:ext uri="{FF2B5EF4-FFF2-40B4-BE49-F238E27FC236}">
                <a16:creationId xmlns:a16="http://schemas.microsoft.com/office/drawing/2014/main" id="{1E23B695-C5E7-FB69-F184-6CF268C74A0B}"/>
              </a:ext>
            </a:extLst>
          </p:cNvPr>
          <p:cNvPicPr>
            <a:picLocks noChangeAspect="1"/>
          </p:cNvPicPr>
          <p:nvPr/>
        </p:nvPicPr>
        <p:blipFill>
          <a:blip r:embed="rId11" cstate="print"/>
          <a:stretch>
            <a:fillRect/>
          </a:stretch>
        </p:blipFill>
        <p:spPr>
          <a:xfrm>
            <a:off x="4123343" y="2490814"/>
            <a:ext cx="1065354" cy="877999"/>
          </a:xfrm>
          <a:prstGeom prst="rect">
            <a:avLst/>
          </a:prstGeom>
        </p:spPr>
      </p:pic>
      <p:pic>
        <p:nvPicPr>
          <p:cNvPr id="13" name="Picture 12">
            <a:extLst>
              <a:ext uri="{FF2B5EF4-FFF2-40B4-BE49-F238E27FC236}">
                <a16:creationId xmlns:a16="http://schemas.microsoft.com/office/drawing/2014/main" id="{538860EC-A256-ADE1-19EC-A7F86A8D37D2}"/>
              </a:ext>
            </a:extLst>
          </p:cNvPr>
          <p:cNvPicPr>
            <a:picLocks noChangeAspect="1"/>
          </p:cNvPicPr>
          <p:nvPr/>
        </p:nvPicPr>
        <p:blipFill>
          <a:blip r:embed="rId12"/>
          <a:stretch>
            <a:fillRect/>
          </a:stretch>
        </p:blipFill>
        <p:spPr>
          <a:xfrm>
            <a:off x="4151014" y="4940652"/>
            <a:ext cx="874025" cy="877998"/>
          </a:xfrm>
          <a:prstGeom prst="rect">
            <a:avLst/>
          </a:prstGeom>
        </p:spPr>
      </p:pic>
      <p:pic>
        <p:nvPicPr>
          <p:cNvPr id="14" name="Picture 13">
            <a:extLst>
              <a:ext uri="{FF2B5EF4-FFF2-40B4-BE49-F238E27FC236}">
                <a16:creationId xmlns:a16="http://schemas.microsoft.com/office/drawing/2014/main" id="{F6814787-8688-7767-4AA9-E5C7F3365C11}"/>
              </a:ext>
            </a:extLst>
          </p:cNvPr>
          <p:cNvPicPr>
            <a:picLocks noChangeAspect="1"/>
          </p:cNvPicPr>
          <p:nvPr/>
        </p:nvPicPr>
        <p:blipFill>
          <a:blip r:embed="rId13" cstate="print"/>
          <a:stretch>
            <a:fillRect/>
          </a:stretch>
        </p:blipFill>
        <p:spPr>
          <a:xfrm>
            <a:off x="3289439" y="1525454"/>
            <a:ext cx="862254" cy="702924"/>
          </a:xfrm>
          <a:prstGeom prst="rect">
            <a:avLst/>
          </a:prstGeom>
        </p:spPr>
      </p:pic>
      <p:pic>
        <p:nvPicPr>
          <p:cNvPr id="15" name="Picture 14">
            <a:extLst>
              <a:ext uri="{FF2B5EF4-FFF2-40B4-BE49-F238E27FC236}">
                <a16:creationId xmlns:a16="http://schemas.microsoft.com/office/drawing/2014/main" id="{CF3CB2EC-3107-A583-A8DB-EF75DE70DFBE}"/>
              </a:ext>
            </a:extLst>
          </p:cNvPr>
          <p:cNvPicPr>
            <a:picLocks noChangeAspect="1"/>
          </p:cNvPicPr>
          <p:nvPr/>
        </p:nvPicPr>
        <p:blipFill>
          <a:blip r:embed="rId14" cstate="print"/>
          <a:stretch>
            <a:fillRect/>
          </a:stretch>
        </p:blipFill>
        <p:spPr>
          <a:xfrm>
            <a:off x="7758275" y="1636098"/>
            <a:ext cx="1412461" cy="622794"/>
          </a:xfrm>
          <a:prstGeom prst="rect">
            <a:avLst/>
          </a:prstGeom>
        </p:spPr>
      </p:pic>
      <p:pic>
        <p:nvPicPr>
          <p:cNvPr id="16" name="Picture 15">
            <a:extLst>
              <a:ext uri="{FF2B5EF4-FFF2-40B4-BE49-F238E27FC236}">
                <a16:creationId xmlns:a16="http://schemas.microsoft.com/office/drawing/2014/main" id="{5D481E9D-7A06-00BF-0E14-B0D22FF8BA39}"/>
              </a:ext>
            </a:extLst>
          </p:cNvPr>
          <p:cNvPicPr>
            <a:picLocks noChangeAspect="1"/>
          </p:cNvPicPr>
          <p:nvPr/>
        </p:nvPicPr>
        <p:blipFill>
          <a:blip r:embed="rId15" cstate="print"/>
          <a:stretch>
            <a:fillRect/>
          </a:stretch>
        </p:blipFill>
        <p:spPr>
          <a:xfrm>
            <a:off x="473436" y="4742965"/>
            <a:ext cx="842878" cy="877998"/>
          </a:xfrm>
          <a:prstGeom prst="rect">
            <a:avLst/>
          </a:prstGeom>
        </p:spPr>
      </p:pic>
      <p:pic>
        <p:nvPicPr>
          <p:cNvPr id="17" name="Picture 16">
            <a:extLst>
              <a:ext uri="{FF2B5EF4-FFF2-40B4-BE49-F238E27FC236}">
                <a16:creationId xmlns:a16="http://schemas.microsoft.com/office/drawing/2014/main" id="{407BF71C-427F-9846-E8A1-AAB3F945415F}"/>
              </a:ext>
            </a:extLst>
          </p:cNvPr>
          <p:cNvPicPr>
            <a:picLocks noChangeAspect="1"/>
          </p:cNvPicPr>
          <p:nvPr/>
        </p:nvPicPr>
        <p:blipFill>
          <a:blip r:embed="rId16"/>
          <a:stretch>
            <a:fillRect/>
          </a:stretch>
        </p:blipFill>
        <p:spPr>
          <a:xfrm>
            <a:off x="7696502" y="326194"/>
            <a:ext cx="1043590" cy="967121"/>
          </a:xfrm>
          <a:prstGeom prst="rect">
            <a:avLst/>
          </a:prstGeom>
        </p:spPr>
      </p:pic>
      <p:pic>
        <p:nvPicPr>
          <p:cNvPr id="18" name="Picture 17">
            <a:extLst>
              <a:ext uri="{FF2B5EF4-FFF2-40B4-BE49-F238E27FC236}">
                <a16:creationId xmlns:a16="http://schemas.microsoft.com/office/drawing/2014/main" id="{EB47C3D5-5973-7630-1D85-0A58CA6C6817}"/>
              </a:ext>
            </a:extLst>
          </p:cNvPr>
          <p:cNvPicPr>
            <a:picLocks noChangeAspect="1"/>
          </p:cNvPicPr>
          <p:nvPr/>
        </p:nvPicPr>
        <p:blipFill>
          <a:blip r:embed="rId17"/>
          <a:stretch>
            <a:fillRect/>
          </a:stretch>
        </p:blipFill>
        <p:spPr>
          <a:xfrm>
            <a:off x="4015286" y="5933836"/>
            <a:ext cx="1343175" cy="837998"/>
          </a:xfrm>
          <a:prstGeom prst="rect">
            <a:avLst/>
          </a:prstGeom>
        </p:spPr>
      </p:pic>
      <p:pic>
        <p:nvPicPr>
          <p:cNvPr id="19" name="Picture 18">
            <a:extLst>
              <a:ext uri="{FF2B5EF4-FFF2-40B4-BE49-F238E27FC236}">
                <a16:creationId xmlns:a16="http://schemas.microsoft.com/office/drawing/2014/main" id="{5EEE2A27-98BC-A952-BDD9-437F60FF3166}"/>
              </a:ext>
            </a:extLst>
          </p:cNvPr>
          <p:cNvPicPr>
            <a:picLocks noChangeAspect="1"/>
          </p:cNvPicPr>
          <p:nvPr/>
        </p:nvPicPr>
        <p:blipFill>
          <a:blip r:embed="rId18" cstate="print"/>
          <a:stretch>
            <a:fillRect/>
          </a:stretch>
        </p:blipFill>
        <p:spPr>
          <a:xfrm>
            <a:off x="11199613" y="5427495"/>
            <a:ext cx="683979" cy="1045050"/>
          </a:xfrm>
          <a:prstGeom prst="rect">
            <a:avLst/>
          </a:prstGeom>
        </p:spPr>
      </p:pic>
      <p:pic>
        <p:nvPicPr>
          <p:cNvPr id="20" name="Picture 19">
            <a:extLst>
              <a:ext uri="{FF2B5EF4-FFF2-40B4-BE49-F238E27FC236}">
                <a16:creationId xmlns:a16="http://schemas.microsoft.com/office/drawing/2014/main" id="{920F2424-4A5E-201F-2748-4DAC974751A9}"/>
              </a:ext>
            </a:extLst>
          </p:cNvPr>
          <p:cNvPicPr>
            <a:picLocks noChangeAspect="1"/>
          </p:cNvPicPr>
          <p:nvPr/>
        </p:nvPicPr>
        <p:blipFill>
          <a:blip r:embed="rId19" cstate="print"/>
          <a:stretch>
            <a:fillRect/>
          </a:stretch>
        </p:blipFill>
        <p:spPr>
          <a:xfrm>
            <a:off x="8861182" y="3759355"/>
            <a:ext cx="953693" cy="808723"/>
          </a:xfrm>
          <a:prstGeom prst="rect">
            <a:avLst/>
          </a:prstGeom>
        </p:spPr>
      </p:pic>
      <p:pic>
        <p:nvPicPr>
          <p:cNvPr id="21" name="Picture 20">
            <a:extLst>
              <a:ext uri="{FF2B5EF4-FFF2-40B4-BE49-F238E27FC236}">
                <a16:creationId xmlns:a16="http://schemas.microsoft.com/office/drawing/2014/main" id="{AB0C75FC-96F4-2C4D-1ADE-59ACB83BDC2F}"/>
              </a:ext>
            </a:extLst>
          </p:cNvPr>
          <p:cNvPicPr>
            <a:picLocks noChangeAspect="1"/>
          </p:cNvPicPr>
          <p:nvPr/>
        </p:nvPicPr>
        <p:blipFill>
          <a:blip r:embed="rId20" cstate="print"/>
          <a:stretch>
            <a:fillRect/>
          </a:stretch>
        </p:blipFill>
        <p:spPr>
          <a:xfrm>
            <a:off x="7676744" y="3828420"/>
            <a:ext cx="1002430" cy="808724"/>
          </a:xfrm>
          <a:prstGeom prst="rect">
            <a:avLst/>
          </a:prstGeom>
        </p:spPr>
      </p:pic>
      <p:pic>
        <p:nvPicPr>
          <p:cNvPr id="22" name="Picture 21">
            <a:extLst>
              <a:ext uri="{FF2B5EF4-FFF2-40B4-BE49-F238E27FC236}">
                <a16:creationId xmlns:a16="http://schemas.microsoft.com/office/drawing/2014/main" id="{9528A8FB-9E52-B529-214C-0BAE8922DB2F}"/>
              </a:ext>
            </a:extLst>
          </p:cNvPr>
          <p:cNvPicPr>
            <a:picLocks noChangeAspect="1"/>
          </p:cNvPicPr>
          <p:nvPr/>
        </p:nvPicPr>
        <p:blipFill>
          <a:blip r:embed="rId21" cstate="print"/>
          <a:stretch>
            <a:fillRect/>
          </a:stretch>
        </p:blipFill>
        <p:spPr>
          <a:xfrm>
            <a:off x="1341823" y="3284519"/>
            <a:ext cx="899842" cy="702924"/>
          </a:xfrm>
          <a:prstGeom prst="rect">
            <a:avLst/>
          </a:prstGeom>
        </p:spPr>
      </p:pic>
      <p:pic>
        <p:nvPicPr>
          <p:cNvPr id="23" name="Picture 22">
            <a:extLst>
              <a:ext uri="{FF2B5EF4-FFF2-40B4-BE49-F238E27FC236}">
                <a16:creationId xmlns:a16="http://schemas.microsoft.com/office/drawing/2014/main" id="{3963D272-F5DB-C7A0-A8CA-BDD18B69CE52}"/>
              </a:ext>
            </a:extLst>
          </p:cNvPr>
          <p:cNvPicPr>
            <a:picLocks noChangeAspect="1"/>
          </p:cNvPicPr>
          <p:nvPr/>
        </p:nvPicPr>
        <p:blipFill>
          <a:blip r:embed="rId22"/>
          <a:stretch>
            <a:fillRect/>
          </a:stretch>
        </p:blipFill>
        <p:spPr>
          <a:xfrm>
            <a:off x="5503821" y="4956852"/>
            <a:ext cx="1457529" cy="981212"/>
          </a:xfrm>
          <a:prstGeom prst="rect">
            <a:avLst/>
          </a:prstGeom>
        </p:spPr>
      </p:pic>
      <p:pic>
        <p:nvPicPr>
          <p:cNvPr id="25" name="Picture 24">
            <a:extLst>
              <a:ext uri="{FF2B5EF4-FFF2-40B4-BE49-F238E27FC236}">
                <a16:creationId xmlns:a16="http://schemas.microsoft.com/office/drawing/2014/main" id="{0160A9A3-4715-619B-1A4F-3CF041EEF9DE}"/>
              </a:ext>
            </a:extLst>
          </p:cNvPr>
          <p:cNvPicPr>
            <a:picLocks noChangeAspect="1"/>
          </p:cNvPicPr>
          <p:nvPr/>
        </p:nvPicPr>
        <p:blipFill>
          <a:blip r:embed="rId23"/>
          <a:stretch>
            <a:fillRect/>
          </a:stretch>
        </p:blipFill>
        <p:spPr>
          <a:xfrm>
            <a:off x="8701994" y="5009920"/>
            <a:ext cx="1462290" cy="657316"/>
          </a:xfrm>
          <a:prstGeom prst="rect">
            <a:avLst/>
          </a:prstGeom>
        </p:spPr>
      </p:pic>
      <p:pic>
        <p:nvPicPr>
          <p:cNvPr id="26" name="Picture 25">
            <a:extLst>
              <a:ext uri="{FF2B5EF4-FFF2-40B4-BE49-F238E27FC236}">
                <a16:creationId xmlns:a16="http://schemas.microsoft.com/office/drawing/2014/main" id="{348D28B0-FE16-21CB-8F5C-CC7DB6428FD5}"/>
              </a:ext>
            </a:extLst>
          </p:cNvPr>
          <p:cNvPicPr>
            <a:picLocks noChangeAspect="1"/>
          </p:cNvPicPr>
          <p:nvPr/>
        </p:nvPicPr>
        <p:blipFill>
          <a:blip r:embed="rId24"/>
          <a:stretch>
            <a:fillRect/>
          </a:stretch>
        </p:blipFill>
        <p:spPr>
          <a:xfrm>
            <a:off x="7789146" y="2406006"/>
            <a:ext cx="1002431" cy="1022994"/>
          </a:xfrm>
          <a:prstGeom prst="rect">
            <a:avLst/>
          </a:prstGeom>
        </p:spPr>
      </p:pic>
      <p:pic>
        <p:nvPicPr>
          <p:cNvPr id="27" name="Picture 26">
            <a:extLst>
              <a:ext uri="{FF2B5EF4-FFF2-40B4-BE49-F238E27FC236}">
                <a16:creationId xmlns:a16="http://schemas.microsoft.com/office/drawing/2014/main" id="{68FDBE72-DB6E-3E57-84BC-EFC0E0705BFE}"/>
              </a:ext>
            </a:extLst>
          </p:cNvPr>
          <p:cNvPicPr>
            <a:picLocks noChangeAspect="1"/>
          </p:cNvPicPr>
          <p:nvPr/>
        </p:nvPicPr>
        <p:blipFill>
          <a:blip r:embed="rId25" cstate="print"/>
          <a:stretch>
            <a:fillRect/>
          </a:stretch>
        </p:blipFill>
        <p:spPr>
          <a:xfrm>
            <a:off x="1605308" y="2713280"/>
            <a:ext cx="1449150" cy="424337"/>
          </a:xfrm>
          <a:prstGeom prst="rect">
            <a:avLst/>
          </a:prstGeom>
        </p:spPr>
      </p:pic>
      <p:pic>
        <p:nvPicPr>
          <p:cNvPr id="28" name="Picture 27">
            <a:extLst>
              <a:ext uri="{FF2B5EF4-FFF2-40B4-BE49-F238E27FC236}">
                <a16:creationId xmlns:a16="http://schemas.microsoft.com/office/drawing/2014/main" id="{3D8BD4BB-CECB-9AC1-1030-59AE83C7F4D1}"/>
              </a:ext>
            </a:extLst>
          </p:cNvPr>
          <p:cNvPicPr>
            <a:picLocks noChangeAspect="1"/>
          </p:cNvPicPr>
          <p:nvPr/>
        </p:nvPicPr>
        <p:blipFill>
          <a:blip r:embed="rId26" cstate="print"/>
          <a:stretch>
            <a:fillRect/>
          </a:stretch>
        </p:blipFill>
        <p:spPr>
          <a:xfrm>
            <a:off x="5817665" y="1750705"/>
            <a:ext cx="1167973" cy="522453"/>
          </a:xfrm>
          <a:prstGeom prst="rect">
            <a:avLst/>
          </a:prstGeom>
        </p:spPr>
      </p:pic>
      <p:pic>
        <p:nvPicPr>
          <p:cNvPr id="29" name="Picture 28">
            <a:extLst>
              <a:ext uri="{FF2B5EF4-FFF2-40B4-BE49-F238E27FC236}">
                <a16:creationId xmlns:a16="http://schemas.microsoft.com/office/drawing/2014/main" id="{C0E37C09-4C25-B1EE-9D56-8DA428F4AF73}"/>
              </a:ext>
            </a:extLst>
          </p:cNvPr>
          <p:cNvPicPr>
            <a:picLocks noChangeAspect="1"/>
          </p:cNvPicPr>
          <p:nvPr/>
        </p:nvPicPr>
        <p:blipFill>
          <a:blip r:embed="rId27"/>
          <a:stretch>
            <a:fillRect/>
          </a:stretch>
        </p:blipFill>
        <p:spPr>
          <a:xfrm>
            <a:off x="8096104" y="5798399"/>
            <a:ext cx="885959" cy="897565"/>
          </a:xfrm>
          <a:prstGeom prst="rect">
            <a:avLst/>
          </a:prstGeom>
        </p:spPr>
      </p:pic>
      <p:pic>
        <p:nvPicPr>
          <p:cNvPr id="30" name="Picture 29">
            <a:extLst>
              <a:ext uri="{FF2B5EF4-FFF2-40B4-BE49-F238E27FC236}">
                <a16:creationId xmlns:a16="http://schemas.microsoft.com/office/drawing/2014/main" id="{6D0ECC3D-B6E5-F360-DBA9-87BEDBC38A85}"/>
              </a:ext>
            </a:extLst>
          </p:cNvPr>
          <p:cNvPicPr>
            <a:picLocks noChangeAspect="1"/>
          </p:cNvPicPr>
          <p:nvPr/>
        </p:nvPicPr>
        <p:blipFill>
          <a:blip r:embed="rId28" cstate="print"/>
          <a:stretch>
            <a:fillRect/>
          </a:stretch>
        </p:blipFill>
        <p:spPr>
          <a:xfrm>
            <a:off x="128711" y="3515227"/>
            <a:ext cx="831965" cy="921381"/>
          </a:xfrm>
          <a:prstGeom prst="rect">
            <a:avLst/>
          </a:prstGeom>
        </p:spPr>
      </p:pic>
      <p:pic>
        <p:nvPicPr>
          <p:cNvPr id="31" name="Picture 30">
            <a:extLst>
              <a:ext uri="{FF2B5EF4-FFF2-40B4-BE49-F238E27FC236}">
                <a16:creationId xmlns:a16="http://schemas.microsoft.com/office/drawing/2014/main" id="{39C8CA16-0EE4-0682-D416-3F4F117D5C60}"/>
              </a:ext>
            </a:extLst>
          </p:cNvPr>
          <p:cNvPicPr>
            <a:picLocks noChangeAspect="1"/>
          </p:cNvPicPr>
          <p:nvPr/>
        </p:nvPicPr>
        <p:blipFill>
          <a:blip r:embed="rId29" cstate="print"/>
          <a:stretch>
            <a:fillRect/>
          </a:stretch>
        </p:blipFill>
        <p:spPr>
          <a:xfrm>
            <a:off x="4692839" y="871507"/>
            <a:ext cx="834457" cy="808725"/>
          </a:xfrm>
          <a:prstGeom prst="rect">
            <a:avLst/>
          </a:prstGeom>
        </p:spPr>
      </p:pic>
      <p:pic>
        <p:nvPicPr>
          <p:cNvPr id="32" name="Picture 31">
            <a:extLst>
              <a:ext uri="{FF2B5EF4-FFF2-40B4-BE49-F238E27FC236}">
                <a16:creationId xmlns:a16="http://schemas.microsoft.com/office/drawing/2014/main" id="{F0B49E4C-DB03-8447-1F87-66BC45F21171}"/>
              </a:ext>
            </a:extLst>
          </p:cNvPr>
          <p:cNvPicPr>
            <a:picLocks noChangeAspect="1"/>
          </p:cNvPicPr>
          <p:nvPr/>
        </p:nvPicPr>
        <p:blipFill>
          <a:blip r:embed="rId30" cstate="print"/>
          <a:stretch>
            <a:fillRect/>
          </a:stretch>
        </p:blipFill>
        <p:spPr>
          <a:xfrm>
            <a:off x="8932492" y="2679205"/>
            <a:ext cx="1078794" cy="1085754"/>
          </a:xfrm>
          <a:prstGeom prst="rect">
            <a:avLst/>
          </a:prstGeom>
        </p:spPr>
      </p:pic>
      <p:pic>
        <p:nvPicPr>
          <p:cNvPr id="33" name="Picture 32">
            <a:extLst>
              <a:ext uri="{FF2B5EF4-FFF2-40B4-BE49-F238E27FC236}">
                <a16:creationId xmlns:a16="http://schemas.microsoft.com/office/drawing/2014/main" id="{609E7124-3BB5-B751-9729-12B7296565D6}"/>
              </a:ext>
            </a:extLst>
          </p:cNvPr>
          <p:cNvPicPr>
            <a:picLocks noChangeAspect="1"/>
          </p:cNvPicPr>
          <p:nvPr/>
        </p:nvPicPr>
        <p:blipFill>
          <a:blip r:embed="rId31" cstate="print"/>
          <a:stretch>
            <a:fillRect/>
          </a:stretch>
        </p:blipFill>
        <p:spPr>
          <a:xfrm>
            <a:off x="9038418" y="527424"/>
            <a:ext cx="800666" cy="741357"/>
          </a:xfrm>
          <a:prstGeom prst="rect">
            <a:avLst/>
          </a:prstGeom>
        </p:spPr>
      </p:pic>
      <p:pic>
        <p:nvPicPr>
          <p:cNvPr id="34" name="Picture 33">
            <a:extLst>
              <a:ext uri="{FF2B5EF4-FFF2-40B4-BE49-F238E27FC236}">
                <a16:creationId xmlns:a16="http://schemas.microsoft.com/office/drawing/2014/main" id="{D9A3FFF1-F3BC-966D-0B0C-D95FD3CE8EF2}"/>
              </a:ext>
            </a:extLst>
          </p:cNvPr>
          <p:cNvPicPr>
            <a:picLocks noChangeAspect="1"/>
          </p:cNvPicPr>
          <p:nvPr/>
        </p:nvPicPr>
        <p:blipFill>
          <a:blip r:embed="rId32"/>
          <a:stretch>
            <a:fillRect/>
          </a:stretch>
        </p:blipFill>
        <p:spPr>
          <a:xfrm>
            <a:off x="5420002" y="2294233"/>
            <a:ext cx="1454437" cy="617034"/>
          </a:xfrm>
          <a:prstGeom prst="rect">
            <a:avLst/>
          </a:prstGeom>
        </p:spPr>
      </p:pic>
      <p:pic>
        <p:nvPicPr>
          <p:cNvPr id="35" name="Picture 34">
            <a:extLst>
              <a:ext uri="{FF2B5EF4-FFF2-40B4-BE49-F238E27FC236}">
                <a16:creationId xmlns:a16="http://schemas.microsoft.com/office/drawing/2014/main" id="{D76711DA-F1D3-09AE-5CE1-93861DF0690C}"/>
              </a:ext>
            </a:extLst>
          </p:cNvPr>
          <p:cNvPicPr>
            <a:picLocks noChangeAspect="1"/>
          </p:cNvPicPr>
          <p:nvPr/>
        </p:nvPicPr>
        <p:blipFill>
          <a:blip r:embed="rId33"/>
          <a:stretch>
            <a:fillRect/>
          </a:stretch>
        </p:blipFill>
        <p:spPr>
          <a:xfrm>
            <a:off x="2707415" y="3192939"/>
            <a:ext cx="994005" cy="852004"/>
          </a:xfrm>
          <a:prstGeom prst="rect">
            <a:avLst/>
          </a:prstGeom>
        </p:spPr>
      </p:pic>
      <p:pic>
        <p:nvPicPr>
          <p:cNvPr id="36" name="Slika 3">
            <a:extLst>
              <a:ext uri="{FF2B5EF4-FFF2-40B4-BE49-F238E27FC236}">
                <a16:creationId xmlns:a16="http://schemas.microsoft.com/office/drawing/2014/main" id="{45F41C34-A746-094C-270F-F955DD041DAA}"/>
              </a:ext>
            </a:extLst>
          </p:cNvPr>
          <p:cNvPicPr>
            <a:picLocks noChangeAspect="1"/>
          </p:cNvPicPr>
          <p:nvPr/>
        </p:nvPicPr>
        <p:blipFill>
          <a:blip r:embed="rId34"/>
          <a:stretch>
            <a:fillRect/>
          </a:stretch>
        </p:blipFill>
        <p:spPr>
          <a:xfrm>
            <a:off x="522371" y="5714752"/>
            <a:ext cx="952633" cy="981212"/>
          </a:xfrm>
          <a:prstGeom prst="rect">
            <a:avLst/>
          </a:prstGeom>
        </p:spPr>
      </p:pic>
      <p:pic>
        <p:nvPicPr>
          <p:cNvPr id="37" name="Slika 7">
            <a:extLst>
              <a:ext uri="{FF2B5EF4-FFF2-40B4-BE49-F238E27FC236}">
                <a16:creationId xmlns:a16="http://schemas.microsoft.com/office/drawing/2014/main" id="{8756FA13-B4CD-F804-50E8-7549195705D5}"/>
              </a:ext>
            </a:extLst>
          </p:cNvPr>
          <p:cNvPicPr>
            <a:picLocks noChangeAspect="1"/>
          </p:cNvPicPr>
          <p:nvPr/>
        </p:nvPicPr>
        <p:blipFill>
          <a:blip r:embed="rId35"/>
          <a:stretch>
            <a:fillRect/>
          </a:stretch>
        </p:blipFill>
        <p:spPr>
          <a:xfrm>
            <a:off x="2971327" y="224323"/>
            <a:ext cx="1333686" cy="600159"/>
          </a:xfrm>
          <a:prstGeom prst="rect">
            <a:avLst/>
          </a:prstGeom>
        </p:spPr>
      </p:pic>
      <p:pic>
        <p:nvPicPr>
          <p:cNvPr id="38" name="Slika 9">
            <a:extLst>
              <a:ext uri="{FF2B5EF4-FFF2-40B4-BE49-F238E27FC236}">
                <a16:creationId xmlns:a16="http://schemas.microsoft.com/office/drawing/2014/main" id="{039121E7-175B-070D-6469-9905D6D8C764}"/>
              </a:ext>
            </a:extLst>
          </p:cNvPr>
          <p:cNvPicPr>
            <a:picLocks noChangeAspect="1"/>
          </p:cNvPicPr>
          <p:nvPr/>
        </p:nvPicPr>
        <p:blipFill>
          <a:blip r:embed="rId36" cstate="print"/>
          <a:stretch>
            <a:fillRect/>
          </a:stretch>
        </p:blipFill>
        <p:spPr>
          <a:xfrm>
            <a:off x="10710875" y="1795834"/>
            <a:ext cx="1142187" cy="1085755"/>
          </a:xfrm>
          <a:prstGeom prst="rect">
            <a:avLst/>
          </a:prstGeom>
        </p:spPr>
      </p:pic>
      <p:pic>
        <p:nvPicPr>
          <p:cNvPr id="41" name="Slika 5">
            <a:extLst>
              <a:ext uri="{FF2B5EF4-FFF2-40B4-BE49-F238E27FC236}">
                <a16:creationId xmlns:a16="http://schemas.microsoft.com/office/drawing/2014/main" id="{0D4EC645-27E1-546B-B704-7B65EFD77AEE}"/>
              </a:ext>
            </a:extLst>
          </p:cNvPr>
          <p:cNvPicPr>
            <a:picLocks noChangeAspect="1" noChangeArrowheads="1"/>
          </p:cNvPicPr>
          <p:nvPr/>
        </p:nvPicPr>
        <p:blipFill>
          <a:blip r:embed="rId37" cstate="print">
            <a:extLst>
              <a:ext uri="{28A0092B-C50C-407E-A947-70E740481C1C}">
                <a14:useLocalDpi xmlns:a14="http://schemas.microsoft.com/office/drawing/2010/main" val="0"/>
              </a:ext>
            </a:extLst>
          </a:blip>
          <a:srcRect/>
          <a:stretch>
            <a:fillRect/>
          </a:stretch>
        </p:blipFill>
        <p:spPr bwMode="auto">
          <a:xfrm>
            <a:off x="5432109" y="138983"/>
            <a:ext cx="829887" cy="84995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A logo with text and circles&#10;&#10;Description automatically generated">
            <a:extLst>
              <a:ext uri="{FF2B5EF4-FFF2-40B4-BE49-F238E27FC236}">
                <a16:creationId xmlns:a16="http://schemas.microsoft.com/office/drawing/2014/main" id="{991496E4-0FEE-74AB-A07E-B2C8D166F471}"/>
              </a:ext>
            </a:extLst>
          </p:cNvPr>
          <p:cNvPicPr>
            <a:picLocks noChangeAspect="1"/>
          </p:cNvPicPr>
          <p:nvPr/>
        </p:nvPicPr>
        <p:blipFill>
          <a:blip r:embed="rId38"/>
          <a:stretch>
            <a:fillRect/>
          </a:stretch>
        </p:blipFill>
        <p:spPr>
          <a:xfrm>
            <a:off x="3842337" y="3354910"/>
            <a:ext cx="1185390" cy="878000"/>
          </a:xfrm>
          <a:prstGeom prst="rect">
            <a:avLst/>
          </a:prstGeom>
        </p:spPr>
      </p:pic>
      <p:pic>
        <p:nvPicPr>
          <p:cNvPr id="39" name="Picture 38" descr="A logo with green and blue colors&#10;&#10;Description automatically generated">
            <a:extLst>
              <a:ext uri="{FF2B5EF4-FFF2-40B4-BE49-F238E27FC236}">
                <a16:creationId xmlns:a16="http://schemas.microsoft.com/office/drawing/2014/main" id="{568B1760-AB7B-B7B5-E3E7-0DA3A8E9D8E0}"/>
              </a:ext>
            </a:extLst>
          </p:cNvPr>
          <p:cNvPicPr>
            <a:picLocks noChangeAspect="1"/>
          </p:cNvPicPr>
          <p:nvPr/>
        </p:nvPicPr>
        <p:blipFill>
          <a:blip r:embed="rId39"/>
          <a:stretch>
            <a:fillRect/>
          </a:stretch>
        </p:blipFill>
        <p:spPr>
          <a:xfrm>
            <a:off x="2971955" y="4311978"/>
            <a:ext cx="968274" cy="650333"/>
          </a:xfrm>
          <a:prstGeom prst="rect">
            <a:avLst/>
          </a:prstGeom>
        </p:spPr>
      </p:pic>
      <p:pic>
        <p:nvPicPr>
          <p:cNvPr id="40" name="Picture 39" descr="A green text on a white background&#10;&#10;Description automatically generated">
            <a:extLst>
              <a:ext uri="{FF2B5EF4-FFF2-40B4-BE49-F238E27FC236}">
                <a16:creationId xmlns:a16="http://schemas.microsoft.com/office/drawing/2014/main" id="{E63F13C5-9801-FC0A-D350-2E69E40F2231}"/>
              </a:ext>
            </a:extLst>
          </p:cNvPr>
          <p:cNvPicPr>
            <a:picLocks noChangeAspect="1"/>
          </p:cNvPicPr>
          <p:nvPr/>
        </p:nvPicPr>
        <p:blipFill>
          <a:blip r:embed="rId40"/>
          <a:stretch>
            <a:fillRect/>
          </a:stretch>
        </p:blipFill>
        <p:spPr>
          <a:xfrm>
            <a:off x="9121603" y="6194379"/>
            <a:ext cx="1847215" cy="523875"/>
          </a:xfrm>
          <a:prstGeom prst="rect">
            <a:avLst/>
          </a:prstGeom>
        </p:spPr>
      </p:pic>
      <p:pic>
        <p:nvPicPr>
          <p:cNvPr id="42" name="Picture 41" descr="A close-up of a logo&#10;&#10;Description automatically generated">
            <a:extLst>
              <a:ext uri="{FF2B5EF4-FFF2-40B4-BE49-F238E27FC236}">
                <a16:creationId xmlns:a16="http://schemas.microsoft.com/office/drawing/2014/main" id="{479672B8-49F4-E441-1D13-97FA27E393C7}"/>
              </a:ext>
            </a:extLst>
          </p:cNvPr>
          <p:cNvPicPr>
            <a:picLocks noChangeAspect="1"/>
          </p:cNvPicPr>
          <p:nvPr/>
        </p:nvPicPr>
        <p:blipFill>
          <a:blip r:embed="rId41"/>
          <a:stretch>
            <a:fillRect/>
          </a:stretch>
        </p:blipFill>
        <p:spPr>
          <a:xfrm>
            <a:off x="2408845" y="924648"/>
            <a:ext cx="2128520" cy="419100"/>
          </a:xfrm>
          <a:prstGeom prst="rect">
            <a:avLst/>
          </a:prstGeom>
        </p:spPr>
      </p:pic>
      <p:pic>
        <p:nvPicPr>
          <p:cNvPr id="43" name="Picture 42" descr="A logo for a home&#10;&#10;Description automatically generated">
            <a:extLst>
              <a:ext uri="{FF2B5EF4-FFF2-40B4-BE49-F238E27FC236}">
                <a16:creationId xmlns:a16="http://schemas.microsoft.com/office/drawing/2014/main" id="{B94C1940-F4AD-833C-E7A5-446219E692C4}"/>
              </a:ext>
            </a:extLst>
          </p:cNvPr>
          <p:cNvPicPr>
            <a:picLocks noChangeAspect="1"/>
          </p:cNvPicPr>
          <p:nvPr/>
        </p:nvPicPr>
        <p:blipFill>
          <a:blip r:embed="rId42"/>
          <a:stretch>
            <a:fillRect/>
          </a:stretch>
        </p:blipFill>
        <p:spPr>
          <a:xfrm>
            <a:off x="4480868" y="1923574"/>
            <a:ext cx="1074199" cy="567240"/>
          </a:xfrm>
          <a:prstGeom prst="rect">
            <a:avLst/>
          </a:prstGeom>
        </p:spPr>
      </p:pic>
      <p:pic>
        <p:nvPicPr>
          <p:cNvPr id="44" name="Picture 43" descr="A logo with a circle and dots&#10;&#10;Description automatically generated">
            <a:extLst>
              <a:ext uri="{FF2B5EF4-FFF2-40B4-BE49-F238E27FC236}">
                <a16:creationId xmlns:a16="http://schemas.microsoft.com/office/drawing/2014/main" id="{FF24A89A-AAE8-C94B-9A5D-AFD17EB483BD}"/>
              </a:ext>
            </a:extLst>
          </p:cNvPr>
          <p:cNvPicPr>
            <a:picLocks noChangeAspect="1"/>
          </p:cNvPicPr>
          <p:nvPr/>
        </p:nvPicPr>
        <p:blipFill>
          <a:blip r:embed="rId43"/>
          <a:stretch>
            <a:fillRect/>
          </a:stretch>
        </p:blipFill>
        <p:spPr>
          <a:xfrm>
            <a:off x="2981688" y="4893248"/>
            <a:ext cx="1104352" cy="1190534"/>
          </a:xfrm>
          <a:prstGeom prst="rect">
            <a:avLst/>
          </a:prstGeom>
        </p:spPr>
      </p:pic>
      <p:pic>
        <p:nvPicPr>
          <p:cNvPr id="45" name="Picture 44">
            <a:extLst>
              <a:ext uri="{FF2B5EF4-FFF2-40B4-BE49-F238E27FC236}">
                <a16:creationId xmlns:a16="http://schemas.microsoft.com/office/drawing/2014/main" id="{9D4E8C5E-E95F-991E-57CC-739049468432}"/>
              </a:ext>
            </a:extLst>
          </p:cNvPr>
          <p:cNvPicPr>
            <a:picLocks noChangeAspect="1"/>
          </p:cNvPicPr>
          <p:nvPr/>
        </p:nvPicPr>
        <p:blipFill>
          <a:blip r:embed="rId44">
            <a:extLst>
              <a:ext uri="{28A0092B-C50C-407E-A947-70E740481C1C}">
                <a14:useLocalDpi xmlns:a14="http://schemas.microsoft.com/office/drawing/2010/main" val="0"/>
              </a:ext>
            </a:extLst>
          </a:blip>
          <a:srcRect/>
          <a:stretch>
            <a:fillRect/>
          </a:stretch>
        </p:blipFill>
        <p:spPr bwMode="auto">
          <a:xfrm>
            <a:off x="894875" y="328730"/>
            <a:ext cx="1536508" cy="665013"/>
          </a:xfrm>
          <a:prstGeom prst="rect">
            <a:avLst/>
          </a:prstGeom>
          <a:noFill/>
        </p:spPr>
      </p:pic>
      <p:pic>
        <p:nvPicPr>
          <p:cNvPr id="46" name="Picture 45" descr="A logo with black letters and green and orange squares&#10;&#10;Description automatically generated">
            <a:extLst>
              <a:ext uri="{FF2B5EF4-FFF2-40B4-BE49-F238E27FC236}">
                <a16:creationId xmlns:a16="http://schemas.microsoft.com/office/drawing/2014/main" id="{00374B40-08B1-D059-91B9-FCC0EFE254C1}"/>
              </a:ext>
            </a:extLst>
          </p:cNvPr>
          <p:cNvPicPr>
            <a:picLocks noChangeAspect="1"/>
          </p:cNvPicPr>
          <p:nvPr/>
        </p:nvPicPr>
        <p:blipFill>
          <a:blip r:embed="rId45"/>
          <a:stretch>
            <a:fillRect/>
          </a:stretch>
        </p:blipFill>
        <p:spPr>
          <a:xfrm>
            <a:off x="1659825" y="1636098"/>
            <a:ext cx="1432776" cy="457485"/>
          </a:xfrm>
          <a:prstGeom prst="rect">
            <a:avLst/>
          </a:prstGeom>
        </p:spPr>
      </p:pic>
      <p:pic>
        <p:nvPicPr>
          <p:cNvPr id="47" name="Picture 46" descr="A black and green logo&#10;&#10;Description automatically generated">
            <a:extLst>
              <a:ext uri="{FF2B5EF4-FFF2-40B4-BE49-F238E27FC236}">
                <a16:creationId xmlns:a16="http://schemas.microsoft.com/office/drawing/2014/main" id="{35A2C6C2-CD76-147F-0326-BA5126CEB741}"/>
              </a:ext>
            </a:extLst>
          </p:cNvPr>
          <p:cNvPicPr>
            <a:picLocks noChangeAspect="1"/>
          </p:cNvPicPr>
          <p:nvPr/>
        </p:nvPicPr>
        <p:blipFill>
          <a:blip r:embed="rId46"/>
          <a:stretch>
            <a:fillRect/>
          </a:stretch>
        </p:blipFill>
        <p:spPr>
          <a:xfrm>
            <a:off x="988848" y="4053090"/>
            <a:ext cx="1646363" cy="808724"/>
          </a:xfrm>
          <a:prstGeom prst="rect">
            <a:avLst/>
          </a:prstGeom>
        </p:spPr>
      </p:pic>
      <p:pic>
        <p:nvPicPr>
          <p:cNvPr id="48" name="Picture 47" descr="A logo with buildings in a circle&#10;&#10;Description automatically generated">
            <a:extLst>
              <a:ext uri="{FF2B5EF4-FFF2-40B4-BE49-F238E27FC236}">
                <a16:creationId xmlns:a16="http://schemas.microsoft.com/office/drawing/2014/main" id="{304142CB-395B-528E-4071-7C4A4AA47697}"/>
              </a:ext>
            </a:extLst>
          </p:cNvPr>
          <p:cNvPicPr>
            <a:picLocks noChangeAspect="1"/>
          </p:cNvPicPr>
          <p:nvPr/>
        </p:nvPicPr>
        <p:blipFill>
          <a:blip r:embed="rId47"/>
          <a:stretch>
            <a:fillRect/>
          </a:stretch>
        </p:blipFill>
        <p:spPr>
          <a:xfrm>
            <a:off x="9276423" y="1337663"/>
            <a:ext cx="1295202" cy="1302858"/>
          </a:xfrm>
          <a:prstGeom prst="rect">
            <a:avLst/>
          </a:prstGeom>
        </p:spPr>
      </p:pic>
      <p:pic>
        <p:nvPicPr>
          <p:cNvPr id="49" name="Picture 48">
            <a:extLst>
              <a:ext uri="{FF2B5EF4-FFF2-40B4-BE49-F238E27FC236}">
                <a16:creationId xmlns:a16="http://schemas.microsoft.com/office/drawing/2014/main" id="{C7584746-B4EF-B0E6-7166-B63F81168F92}"/>
              </a:ext>
            </a:extLst>
          </p:cNvPr>
          <p:cNvPicPr>
            <a:picLocks noChangeAspect="1"/>
          </p:cNvPicPr>
          <p:nvPr/>
        </p:nvPicPr>
        <p:blipFill>
          <a:blip r:embed="rId48">
            <a:extLst>
              <a:ext uri="{28A0092B-C50C-407E-A947-70E740481C1C}">
                <a14:useLocalDpi xmlns:a14="http://schemas.microsoft.com/office/drawing/2010/main" val="0"/>
              </a:ext>
            </a:extLst>
          </a:blip>
          <a:srcRect/>
          <a:stretch>
            <a:fillRect/>
          </a:stretch>
        </p:blipFill>
        <p:spPr bwMode="auto">
          <a:xfrm>
            <a:off x="5700382" y="4027831"/>
            <a:ext cx="1323171" cy="946938"/>
          </a:xfrm>
          <a:prstGeom prst="rect">
            <a:avLst/>
          </a:prstGeom>
          <a:noFill/>
        </p:spPr>
      </p:pic>
      <p:pic>
        <p:nvPicPr>
          <p:cNvPr id="50" name="Picture 49" descr="A logo for a company&#10;&#10;Description automatically generated">
            <a:extLst>
              <a:ext uri="{FF2B5EF4-FFF2-40B4-BE49-F238E27FC236}">
                <a16:creationId xmlns:a16="http://schemas.microsoft.com/office/drawing/2014/main" id="{431EDA28-D39C-0BE7-C4DE-F9F4035E47F3}"/>
              </a:ext>
            </a:extLst>
          </p:cNvPr>
          <p:cNvPicPr>
            <a:picLocks noChangeAspect="1"/>
          </p:cNvPicPr>
          <p:nvPr/>
        </p:nvPicPr>
        <p:blipFill>
          <a:blip r:embed="rId49"/>
          <a:stretch>
            <a:fillRect/>
          </a:stretch>
        </p:blipFill>
        <p:spPr>
          <a:xfrm>
            <a:off x="6342709" y="2954584"/>
            <a:ext cx="1361688" cy="761192"/>
          </a:xfrm>
          <a:prstGeom prst="rect">
            <a:avLst/>
          </a:prstGeom>
        </p:spPr>
      </p:pic>
      <p:pic>
        <p:nvPicPr>
          <p:cNvPr id="51" name="Picture 50" descr="A pink background with black text and black arrows&#10;&#10;Description automatically generated">
            <a:extLst>
              <a:ext uri="{FF2B5EF4-FFF2-40B4-BE49-F238E27FC236}">
                <a16:creationId xmlns:a16="http://schemas.microsoft.com/office/drawing/2014/main" id="{F138ECA4-A485-378D-0A0A-50C7786A650F}"/>
              </a:ext>
            </a:extLst>
          </p:cNvPr>
          <p:cNvPicPr>
            <a:picLocks noChangeAspect="1"/>
          </p:cNvPicPr>
          <p:nvPr/>
        </p:nvPicPr>
        <p:blipFill>
          <a:blip r:embed="rId50"/>
          <a:stretch>
            <a:fillRect/>
          </a:stretch>
        </p:blipFill>
        <p:spPr>
          <a:xfrm>
            <a:off x="1557668" y="6068291"/>
            <a:ext cx="1449150" cy="665652"/>
          </a:xfrm>
          <a:prstGeom prst="rect">
            <a:avLst/>
          </a:prstGeom>
        </p:spPr>
      </p:pic>
      <p:pic>
        <p:nvPicPr>
          <p:cNvPr id="52" name="Picture 51" descr="A black background with red and blue text&#10;&#10;Description automatically generated">
            <a:extLst>
              <a:ext uri="{FF2B5EF4-FFF2-40B4-BE49-F238E27FC236}">
                <a16:creationId xmlns:a16="http://schemas.microsoft.com/office/drawing/2014/main" id="{2A272096-EDAA-8B87-EE2C-C319BF3AFA26}"/>
              </a:ext>
            </a:extLst>
          </p:cNvPr>
          <p:cNvPicPr>
            <a:picLocks noChangeAspect="1"/>
          </p:cNvPicPr>
          <p:nvPr/>
        </p:nvPicPr>
        <p:blipFill>
          <a:blip r:embed="rId51"/>
          <a:stretch>
            <a:fillRect/>
          </a:stretch>
        </p:blipFill>
        <p:spPr>
          <a:xfrm>
            <a:off x="10188305" y="925808"/>
            <a:ext cx="1685144" cy="677157"/>
          </a:xfrm>
          <a:prstGeom prst="rect">
            <a:avLst/>
          </a:prstGeom>
        </p:spPr>
      </p:pic>
      <p:pic>
        <p:nvPicPr>
          <p:cNvPr id="53" name="Picture 52" descr="A logo of people in a circle&#10;&#10;Description automatically generated">
            <a:extLst>
              <a:ext uri="{FF2B5EF4-FFF2-40B4-BE49-F238E27FC236}">
                <a16:creationId xmlns:a16="http://schemas.microsoft.com/office/drawing/2014/main" id="{6B8D2AC6-2092-2ED1-B9CC-840BFE643B2E}"/>
              </a:ext>
            </a:extLst>
          </p:cNvPr>
          <p:cNvPicPr>
            <a:picLocks noChangeAspect="1"/>
          </p:cNvPicPr>
          <p:nvPr/>
        </p:nvPicPr>
        <p:blipFill>
          <a:blip r:embed="rId52"/>
          <a:stretch>
            <a:fillRect/>
          </a:stretch>
        </p:blipFill>
        <p:spPr>
          <a:xfrm>
            <a:off x="6817985" y="912561"/>
            <a:ext cx="816179" cy="794218"/>
          </a:xfrm>
          <a:prstGeom prst="rect">
            <a:avLst/>
          </a:prstGeom>
        </p:spPr>
      </p:pic>
      <p:pic>
        <p:nvPicPr>
          <p:cNvPr id="54" name="Picture 53" descr="A logo with colorful letters and a pin&#10;&#10;Description automatically generated">
            <a:extLst>
              <a:ext uri="{FF2B5EF4-FFF2-40B4-BE49-F238E27FC236}">
                <a16:creationId xmlns:a16="http://schemas.microsoft.com/office/drawing/2014/main" id="{D645467E-A05A-DCD5-D3F0-8C0FFF2CF17B}"/>
              </a:ext>
            </a:extLst>
          </p:cNvPr>
          <p:cNvPicPr>
            <a:picLocks noChangeAspect="1"/>
          </p:cNvPicPr>
          <p:nvPr/>
        </p:nvPicPr>
        <p:blipFill>
          <a:blip r:embed="rId53"/>
          <a:stretch>
            <a:fillRect/>
          </a:stretch>
        </p:blipFill>
        <p:spPr>
          <a:xfrm>
            <a:off x="1354971" y="2192546"/>
            <a:ext cx="1090542" cy="478577"/>
          </a:xfrm>
          <a:prstGeom prst="rect">
            <a:avLst/>
          </a:prstGeom>
        </p:spPr>
      </p:pic>
      <p:pic>
        <p:nvPicPr>
          <p:cNvPr id="55" name="Picture 54" descr="A logo with colorful stripes&#10;&#10;Description automatically generated">
            <a:extLst>
              <a:ext uri="{FF2B5EF4-FFF2-40B4-BE49-F238E27FC236}">
                <a16:creationId xmlns:a16="http://schemas.microsoft.com/office/drawing/2014/main" id="{7D189F19-B5D0-7163-4A49-C621D4DF2BFE}"/>
              </a:ext>
            </a:extLst>
          </p:cNvPr>
          <p:cNvPicPr>
            <a:picLocks noChangeAspect="1"/>
          </p:cNvPicPr>
          <p:nvPr/>
        </p:nvPicPr>
        <p:blipFill>
          <a:blip r:embed="rId54"/>
          <a:stretch>
            <a:fillRect/>
          </a:stretch>
        </p:blipFill>
        <p:spPr>
          <a:xfrm>
            <a:off x="7083777" y="4749788"/>
            <a:ext cx="1100455" cy="904875"/>
          </a:xfrm>
          <a:prstGeom prst="rect">
            <a:avLst/>
          </a:prstGeom>
        </p:spPr>
      </p:pic>
      <p:pic>
        <p:nvPicPr>
          <p:cNvPr id="56" name="Picture 55" descr="A map with a light bulb and text&#10;&#10;Description automatically generated">
            <a:extLst>
              <a:ext uri="{FF2B5EF4-FFF2-40B4-BE49-F238E27FC236}">
                <a16:creationId xmlns:a16="http://schemas.microsoft.com/office/drawing/2014/main" id="{6EE60DF7-CCAE-E220-B951-6D7552E84C29}"/>
              </a:ext>
            </a:extLst>
          </p:cNvPr>
          <p:cNvPicPr>
            <a:picLocks noChangeAspect="1"/>
          </p:cNvPicPr>
          <p:nvPr/>
        </p:nvPicPr>
        <p:blipFill>
          <a:blip r:embed="rId55"/>
          <a:stretch>
            <a:fillRect/>
          </a:stretch>
        </p:blipFill>
        <p:spPr>
          <a:xfrm>
            <a:off x="2971327" y="2374492"/>
            <a:ext cx="1241470" cy="424337"/>
          </a:xfrm>
          <a:prstGeom prst="rect">
            <a:avLst/>
          </a:prstGeom>
        </p:spPr>
      </p:pic>
      <p:pic>
        <p:nvPicPr>
          <p:cNvPr id="57" name="Picture 56" descr="A logo with text and a graph&#10;&#10;Description automatically generated with medium confidence">
            <a:extLst>
              <a:ext uri="{FF2B5EF4-FFF2-40B4-BE49-F238E27FC236}">
                <a16:creationId xmlns:a16="http://schemas.microsoft.com/office/drawing/2014/main" id="{AD36F887-A0BB-891B-9CF3-64D2E2945B97}"/>
              </a:ext>
            </a:extLst>
          </p:cNvPr>
          <p:cNvPicPr>
            <a:picLocks noChangeAspect="1"/>
          </p:cNvPicPr>
          <p:nvPr/>
        </p:nvPicPr>
        <p:blipFill>
          <a:blip r:embed="rId56"/>
          <a:stretch>
            <a:fillRect/>
          </a:stretch>
        </p:blipFill>
        <p:spPr>
          <a:xfrm>
            <a:off x="10150536" y="2878065"/>
            <a:ext cx="1139159" cy="627257"/>
          </a:xfrm>
          <a:prstGeom prst="rect">
            <a:avLst/>
          </a:prstGeom>
        </p:spPr>
      </p:pic>
      <p:pic>
        <p:nvPicPr>
          <p:cNvPr id="58" name="Picture 57" descr="A logo with a green and red striped sphere&#10;&#10;Description automatically generated">
            <a:extLst>
              <a:ext uri="{FF2B5EF4-FFF2-40B4-BE49-F238E27FC236}">
                <a16:creationId xmlns:a16="http://schemas.microsoft.com/office/drawing/2014/main" id="{123494E7-A333-B7D2-1B96-ABD1EC77C2D0}"/>
              </a:ext>
            </a:extLst>
          </p:cNvPr>
          <p:cNvPicPr>
            <a:picLocks noChangeAspect="1"/>
          </p:cNvPicPr>
          <p:nvPr/>
        </p:nvPicPr>
        <p:blipFill>
          <a:blip r:embed="rId57"/>
          <a:stretch>
            <a:fillRect/>
          </a:stretch>
        </p:blipFill>
        <p:spPr>
          <a:xfrm>
            <a:off x="4212797" y="4249835"/>
            <a:ext cx="1416646" cy="373545"/>
          </a:xfrm>
          <a:prstGeom prst="rect">
            <a:avLst/>
          </a:prstGeom>
        </p:spPr>
      </p:pic>
      <p:pic>
        <p:nvPicPr>
          <p:cNvPr id="59" name="Picture 58" descr="A red circle and black numbers&#10;&#10;Description automatically generated">
            <a:extLst>
              <a:ext uri="{FF2B5EF4-FFF2-40B4-BE49-F238E27FC236}">
                <a16:creationId xmlns:a16="http://schemas.microsoft.com/office/drawing/2014/main" id="{83C2A787-663B-8FA4-7537-9D8939DF6085}"/>
              </a:ext>
            </a:extLst>
          </p:cNvPr>
          <p:cNvPicPr>
            <a:picLocks noChangeAspect="1"/>
          </p:cNvPicPr>
          <p:nvPr/>
        </p:nvPicPr>
        <p:blipFill>
          <a:blip r:embed="rId58"/>
          <a:stretch>
            <a:fillRect/>
          </a:stretch>
        </p:blipFill>
        <p:spPr>
          <a:xfrm>
            <a:off x="5261795" y="6244810"/>
            <a:ext cx="1723843" cy="331743"/>
          </a:xfrm>
          <a:prstGeom prst="rect">
            <a:avLst/>
          </a:prstGeom>
        </p:spPr>
      </p:pic>
    </p:spTree>
    <p:extLst>
      <p:ext uri="{BB962C8B-B14F-4D97-AF65-F5344CB8AC3E}">
        <p14:creationId xmlns:p14="http://schemas.microsoft.com/office/powerpoint/2010/main" val="200296403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475155-C5AB-0976-19BF-9E08693D2202}"/>
              </a:ext>
            </a:extLst>
          </p:cNvPr>
          <p:cNvSpPr>
            <a:spLocks noGrp="1"/>
          </p:cNvSpPr>
          <p:nvPr>
            <p:ph type="title"/>
          </p:nvPr>
        </p:nvSpPr>
        <p:spPr>
          <a:xfrm>
            <a:off x="838200" y="185057"/>
            <a:ext cx="10515600" cy="1325563"/>
          </a:xfrm>
        </p:spPr>
        <p:txBody>
          <a:bodyPr/>
          <a:lstStyle/>
          <a:p>
            <a:r>
              <a:rPr lang="hr-HR"/>
              <a:t>Sastavljanje budžeta – Annex 1</a:t>
            </a:r>
          </a:p>
        </p:txBody>
      </p:sp>
      <p:pic>
        <p:nvPicPr>
          <p:cNvPr id="5" name="Picture 4">
            <a:extLst>
              <a:ext uri="{FF2B5EF4-FFF2-40B4-BE49-F238E27FC236}">
                <a16:creationId xmlns:a16="http://schemas.microsoft.com/office/drawing/2014/main" id="{D33074FF-0493-08CD-5D55-EB708CFA0968}"/>
              </a:ext>
            </a:extLst>
          </p:cNvPr>
          <p:cNvPicPr>
            <a:picLocks noChangeAspect="1"/>
          </p:cNvPicPr>
          <p:nvPr/>
        </p:nvPicPr>
        <p:blipFill>
          <a:blip r:embed="rId3"/>
          <a:stretch>
            <a:fillRect/>
          </a:stretch>
        </p:blipFill>
        <p:spPr>
          <a:xfrm>
            <a:off x="1322294" y="1199508"/>
            <a:ext cx="9547412" cy="5473435"/>
          </a:xfrm>
          <a:prstGeom prst="rect">
            <a:avLst/>
          </a:prstGeom>
        </p:spPr>
      </p:pic>
      <p:sp>
        <p:nvSpPr>
          <p:cNvPr id="6" name="TextBox 5">
            <a:extLst>
              <a:ext uri="{FF2B5EF4-FFF2-40B4-BE49-F238E27FC236}">
                <a16:creationId xmlns:a16="http://schemas.microsoft.com/office/drawing/2014/main" id="{5F4E0047-1375-9BBE-47D5-062600AC3898}"/>
              </a:ext>
            </a:extLst>
          </p:cNvPr>
          <p:cNvSpPr txBox="1"/>
          <p:nvPr/>
        </p:nvSpPr>
        <p:spPr>
          <a:xfrm>
            <a:off x="130630" y="3445450"/>
            <a:ext cx="1589314" cy="646331"/>
          </a:xfrm>
          <a:prstGeom prst="rect">
            <a:avLst/>
          </a:prstGeom>
          <a:noFill/>
        </p:spPr>
        <p:txBody>
          <a:bodyPr wrap="square" rtlCol="0">
            <a:spAutoFit/>
          </a:bodyPr>
          <a:lstStyle/>
          <a:p>
            <a:r>
              <a:rPr lang="hr-HR" b="1">
                <a:solidFill>
                  <a:srgbClr val="FF0000"/>
                </a:solidFill>
              </a:rPr>
              <a:t>Troškovi osoblja</a:t>
            </a:r>
          </a:p>
        </p:txBody>
      </p:sp>
    </p:spTree>
    <p:extLst>
      <p:ext uri="{BB962C8B-B14F-4D97-AF65-F5344CB8AC3E}">
        <p14:creationId xmlns:p14="http://schemas.microsoft.com/office/powerpoint/2010/main" val="121694701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40C177-E4C0-08C6-F1C9-542290049974}"/>
              </a:ext>
            </a:extLst>
          </p:cNvPr>
          <p:cNvSpPr>
            <a:spLocks noGrp="1"/>
          </p:cNvSpPr>
          <p:nvPr>
            <p:ph type="title"/>
          </p:nvPr>
        </p:nvSpPr>
        <p:spPr>
          <a:xfrm>
            <a:off x="838199" y="125640"/>
            <a:ext cx="10515600" cy="1325563"/>
          </a:xfrm>
        </p:spPr>
        <p:txBody>
          <a:bodyPr/>
          <a:lstStyle/>
          <a:p>
            <a:r>
              <a:rPr lang="hr-HR"/>
              <a:t>Sastavljanje budžeta – Annex 1</a:t>
            </a:r>
          </a:p>
        </p:txBody>
      </p:sp>
      <p:pic>
        <p:nvPicPr>
          <p:cNvPr id="5" name="Picture 4">
            <a:extLst>
              <a:ext uri="{FF2B5EF4-FFF2-40B4-BE49-F238E27FC236}">
                <a16:creationId xmlns:a16="http://schemas.microsoft.com/office/drawing/2014/main" id="{C34EE1B3-5166-150C-1E5E-4511E7A90D8E}"/>
              </a:ext>
            </a:extLst>
          </p:cNvPr>
          <p:cNvPicPr>
            <a:picLocks noChangeAspect="1"/>
          </p:cNvPicPr>
          <p:nvPr/>
        </p:nvPicPr>
        <p:blipFill>
          <a:blip r:embed="rId3"/>
          <a:stretch>
            <a:fillRect/>
          </a:stretch>
        </p:blipFill>
        <p:spPr>
          <a:xfrm>
            <a:off x="1696130" y="1234172"/>
            <a:ext cx="8799739" cy="5258703"/>
          </a:xfrm>
          <a:prstGeom prst="rect">
            <a:avLst/>
          </a:prstGeom>
        </p:spPr>
      </p:pic>
      <p:sp>
        <p:nvSpPr>
          <p:cNvPr id="6" name="TextBox 5">
            <a:extLst>
              <a:ext uri="{FF2B5EF4-FFF2-40B4-BE49-F238E27FC236}">
                <a16:creationId xmlns:a16="http://schemas.microsoft.com/office/drawing/2014/main" id="{A8C7D401-ECEB-56D7-FA1B-EC75B8FFCE22}"/>
              </a:ext>
            </a:extLst>
          </p:cNvPr>
          <p:cNvSpPr txBox="1"/>
          <p:nvPr/>
        </p:nvSpPr>
        <p:spPr>
          <a:xfrm>
            <a:off x="0" y="1687285"/>
            <a:ext cx="1905000" cy="646331"/>
          </a:xfrm>
          <a:prstGeom prst="rect">
            <a:avLst/>
          </a:prstGeom>
          <a:noFill/>
        </p:spPr>
        <p:txBody>
          <a:bodyPr wrap="square" rtlCol="0">
            <a:spAutoFit/>
          </a:bodyPr>
          <a:lstStyle/>
          <a:p>
            <a:r>
              <a:rPr lang="hr-HR" b="1">
                <a:solidFill>
                  <a:srgbClr val="FF0000"/>
                </a:solidFill>
              </a:rPr>
              <a:t>Podugovaranje</a:t>
            </a:r>
          </a:p>
          <a:p>
            <a:endParaRPr lang="hr-HR" b="1">
              <a:solidFill>
                <a:srgbClr val="FF0000"/>
              </a:solidFill>
            </a:endParaRPr>
          </a:p>
        </p:txBody>
      </p:sp>
      <p:sp>
        <p:nvSpPr>
          <p:cNvPr id="7" name="TextBox 6">
            <a:extLst>
              <a:ext uri="{FF2B5EF4-FFF2-40B4-BE49-F238E27FC236}">
                <a16:creationId xmlns:a16="http://schemas.microsoft.com/office/drawing/2014/main" id="{7E6AA4C8-7864-F44A-7EB9-EC8C74EC515D}"/>
              </a:ext>
            </a:extLst>
          </p:cNvPr>
          <p:cNvSpPr txBox="1"/>
          <p:nvPr/>
        </p:nvSpPr>
        <p:spPr>
          <a:xfrm>
            <a:off x="195943" y="4247385"/>
            <a:ext cx="1513114" cy="923330"/>
          </a:xfrm>
          <a:prstGeom prst="rect">
            <a:avLst/>
          </a:prstGeom>
          <a:noFill/>
        </p:spPr>
        <p:txBody>
          <a:bodyPr wrap="square" rtlCol="0">
            <a:spAutoFit/>
          </a:bodyPr>
          <a:lstStyle/>
          <a:p>
            <a:r>
              <a:rPr lang="hr-HR" b="1">
                <a:solidFill>
                  <a:srgbClr val="FF0000"/>
                </a:solidFill>
              </a:rPr>
              <a:t>Ostali direktni troškovi</a:t>
            </a:r>
          </a:p>
        </p:txBody>
      </p:sp>
    </p:spTree>
    <p:extLst>
      <p:ext uri="{BB962C8B-B14F-4D97-AF65-F5344CB8AC3E}">
        <p14:creationId xmlns:p14="http://schemas.microsoft.com/office/powerpoint/2010/main" val="4354449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64C10D-F342-80F3-FE51-DA26A7DD129F}"/>
              </a:ext>
            </a:extLst>
          </p:cNvPr>
          <p:cNvSpPr>
            <a:spLocks noGrp="1"/>
          </p:cNvSpPr>
          <p:nvPr>
            <p:ph type="title"/>
          </p:nvPr>
        </p:nvSpPr>
        <p:spPr/>
        <p:txBody>
          <a:bodyPr/>
          <a:lstStyle/>
          <a:p>
            <a:r>
              <a:rPr lang="hr-HR"/>
              <a:t>Sastavljanje budžeta</a:t>
            </a:r>
          </a:p>
        </p:txBody>
      </p:sp>
      <p:sp>
        <p:nvSpPr>
          <p:cNvPr id="3" name="Content Placeholder 2">
            <a:extLst>
              <a:ext uri="{FF2B5EF4-FFF2-40B4-BE49-F238E27FC236}">
                <a16:creationId xmlns:a16="http://schemas.microsoft.com/office/drawing/2014/main" id="{2097F71C-ECD2-5C51-60C1-FF0CDF0A3486}"/>
              </a:ext>
            </a:extLst>
          </p:cNvPr>
          <p:cNvSpPr>
            <a:spLocks noGrp="1"/>
          </p:cNvSpPr>
          <p:nvPr>
            <p:ph idx="1"/>
          </p:nvPr>
        </p:nvSpPr>
        <p:spPr>
          <a:xfrm>
            <a:off x="838200" y="2243578"/>
            <a:ext cx="10515600" cy="4015820"/>
          </a:xfrm>
        </p:spPr>
        <p:txBody>
          <a:bodyPr>
            <a:normAutofit lnSpcReduction="10000"/>
          </a:bodyPr>
          <a:lstStyle/>
          <a:p>
            <a:r>
              <a:rPr lang="hr-HR" sz="2000" b="1"/>
              <a:t>Provjerite Call dokument i članak 6. MGA: Prihvatljivi i neprihvatljivi troškovi</a:t>
            </a:r>
            <a:endParaRPr lang="hr-HR" sz="2000"/>
          </a:p>
          <a:p>
            <a:endParaRPr lang="hr-HR" sz="2000"/>
          </a:p>
          <a:p>
            <a:r>
              <a:rPr lang="hr-HR" sz="2000"/>
              <a:t>Svi iznosi u </a:t>
            </a:r>
            <a:r>
              <a:rPr lang="hr-HR" sz="2000" b="1"/>
              <a:t>EUR</a:t>
            </a:r>
          </a:p>
          <a:p>
            <a:pPr marL="0" indent="0">
              <a:buNone/>
            </a:pPr>
            <a:endParaRPr lang="hr-HR" sz="2000"/>
          </a:p>
          <a:p>
            <a:r>
              <a:rPr lang="hr-HR" sz="2000" b="1"/>
              <a:t>Neizravni troškovi</a:t>
            </a:r>
            <a:endParaRPr lang="hr-HR" sz="2000"/>
          </a:p>
          <a:p>
            <a:pPr lvl="1"/>
            <a:r>
              <a:rPr lang="hr-HR" sz="1800" b="1"/>
              <a:t>7% </a:t>
            </a:r>
            <a:r>
              <a:rPr lang="hr-HR" sz="1800"/>
              <a:t>od izravnih troškova (osim troškova volonterskog rada i kupnje zemljišta)</a:t>
            </a:r>
          </a:p>
          <a:p>
            <a:pPr lvl="1"/>
            <a:endParaRPr lang="hr-HR" sz="1800"/>
          </a:p>
          <a:p>
            <a:r>
              <a:rPr lang="hr-HR" sz="2000" b="1"/>
              <a:t>Jedinični troškovi</a:t>
            </a:r>
            <a:r>
              <a:rPr lang="hr-HR" sz="2000"/>
              <a:t> za dnevne stope mogu se pronaći u Annexu 2a MGA (</a:t>
            </a:r>
            <a:r>
              <a:rPr lang="hr-HR" sz="2000">
                <a:hlinkClick r:id="rId3"/>
              </a:rPr>
              <a:t>https://ec.europa.eu/info/funding-tenders/opportunities/docs/2021-2027/life/agr-contr/mga_life_en.pdf</a:t>
            </a:r>
            <a:r>
              <a:rPr lang="hr-HR" sz="2000"/>
              <a:t>)</a:t>
            </a:r>
          </a:p>
          <a:p>
            <a:pPr lvl="1"/>
            <a:r>
              <a:rPr lang="hr-HR" sz="1600" b="1"/>
              <a:t>Vlasnik malog i srednjeg poduzeća/fizička osoba koja ne prima plaću</a:t>
            </a:r>
            <a:r>
              <a:rPr lang="hr-HR" sz="1600"/>
              <a:t> - jedinični troškovi</a:t>
            </a:r>
          </a:p>
          <a:p>
            <a:pPr lvl="1"/>
            <a:r>
              <a:rPr lang="hr-HR" sz="1600" b="1"/>
              <a:t>Troškovi volonterskog rada</a:t>
            </a:r>
            <a:r>
              <a:rPr lang="hr-HR" sz="1600"/>
              <a:t> - dnevne stope po državi</a:t>
            </a:r>
          </a:p>
          <a:p>
            <a:endParaRPr lang="hr-HR"/>
          </a:p>
        </p:txBody>
      </p:sp>
      <p:pic>
        <p:nvPicPr>
          <p:cNvPr id="5" name="Picture 2" descr="Make Your Budget a Living Document - Don't Set it and Forget It">
            <a:extLst>
              <a:ext uri="{FF2B5EF4-FFF2-40B4-BE49-F238E27FC236}">
                <a16:creationId xmlns:a16="http://schemas.microsoft.com/office/drawing/2014/main" id="{059357E1-17A6-7484-CB42-D7DFE71231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81475" y="-1"/>
            <a:ext cx="3310525" cy="22435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545477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96A93-BF96-1CCF-83A6-0BC7E9ACE394}"/>
              </a:ext>
            </a:extLst>
          </p:cNvPr>
          <p:cNvSpPr>
            <a:spLocks noGrp="1"/>
          </p:cNvSpPr>
          <p:nvPr>
            <p:ph type="title"/>
          </p:nvPr>
        </p:nvSpPr>
        <p:spPr>
          <a:xfrm>
            <a:off x="838200" y="365125"/>
            <a:ext cx="11020720" cy="1325563"/>
          </a:xfrm>
        </p:spPr>
        <p:txBody>
          <a:bodyPr>
            <a:normAutofit/>
          </a:bodyPr>
          <a:lstStyle/>
          <a:p>
            <a:r>
              <a:rPr lang="hr-HR"/>
              <a:t>Prihvatljivi troškovi – čl. 6 MGA – stvarni troškovi</a:t>
            </a:r>
          </a:p>
        </p:txBody>
      </p:sp>
      <p:sp>
        <p:nvSpPr>
          <p:cNvPr id="3" name="Content Placeholder 2">
            <a:extLst>
              <a:ext uri="{FF2B5EF4-FFF2-40B4-BE49-F238E27FC236}">
                <a16:creationId xmlns:a16="http://schemas.microsoft.com/office/drawing/2014/main" id="{43E3C35F-9EB0-5CAC-494C-B8C292C2906D}"/>
              </a:ext>
            </a:extLst>
          </p:cNvPr>
          <p:cNvSpPr>
            <a:spLocks noGrp="1"/>
          </p:cNvSpPr>
          <p:nvPr>
            <p:ph idx="1"/>
          </p:nvPr>
        </p:nvSpPr>
        <p:spPr/>
        <p:txBody>
          <a:bodyPr>
            <a:normAutofit/>
          </a:bodyPr>
          <a:lstStyle/>
          <a:p>
            <a:r>
              <a:rPr lang="hr-HR" sz="2000"/>
              <a:t>Stvarni troškovi </a:t>
            </a:r>
            <a:r>
              <a:rPr lang="hr-HR" sz="2000" b="1"/>
              <a:t>nastali od strane korisnika/povezanog subjekta</a:t>
            </a:r>
          </a:p>
          <a:p>
            <a:r>
              <a:rPr lang="hr-HR" sz="2000"/>
              <a:t>Nastali su </a:t>
            </a:r>
            <a:r>
              <a:rPr lang="hr-HR" sz="2000" b="1"/>
              <a:t>tijekom trajanja projekta </a:t>
            </a:r>
            <a:r>
              <a:rPr lang="hr-HR" sz="2000"/>
              <a:t>(propisano u čl. 4.) - osim završnog izvješća, CFS (čl. 21. Izvješćivanje)</a:t>
            </a:r>
          </a:p>
          <a:p>
            <a:r>
              <a:rPr lang="hr-HR" sz="2000"/>
              <a:t>Pripadaju </a:t>
            </a:r>
            <a:r>
              <a:rPr lang="hr-HR" sz="2000" b="1"/>
              <a:t>kategorijama proračuna iz </a:t>
            </a:r>
            <a:r>
              <a:rPr lang="hr-HR" sz="2000"/>
              <a:t>Call dokumenta (predviđenim u GA-u)</a:t>
            </a:r>
          </a:p>
          <a:p>
            <a:r>
              <a:rPr lang="hr-HR" sz="2000"/>
              <a:t>U </a:t>
            </a:r>
            <a:r>
              <a:rPr lang="hr-HR" sz="2000" b="1"/>
              <a:t>izravnoj su vezi s aktivnostima </a:t>
            </a:r>
            <a:r>
              <a:rPr lang="hr-HR" sz="2000"/>
              <a:t>kako su opisane u Annexu 1. i </a:t>
            </a:r>
            <a:r>
              <a:rPr lang="hr-HR" sz="2000" b="1"/>
              <a:t>nužni</a:t>
            </a:r>
            <a:r>
              <a:rPr lang="hr-HR" sz="2000"/>
              <a:t> su za njezinu provedbu</a:t>
            </a:r>
          </a:p>
          <a:p>
            <a:r>
              <a:rPr lang="hr-HR" sz="2000"/>
              <a:t>Mogu se </a:t>
            </a:r>
            <a:r>
              <a:rPr lang="hr-HR" sz="2000" b="1"/>
              <a:t>identificirati i provjeriti</a:t>
            </a:r>
            <a:r>
              <a:rPr lang="hr-HR" sz="2000"/>
              <a:t>, u računovodstvu korisnika (čl. 20. Vođenje evidencije)</a:t>
            </a:r>
          </a:p>
          <a:p>
            <a:r>
              <a:rPr lang="hr-HR" sz="2000"/>
              <a:t>U skladu su s primjenjivim </a:t>
            </a:r>
            <a:r>
              <a:rPr lang="hr-HR" sz="2000" b="1"/>
              <a:t>nacionalnim zakonima </a:t>
            </a:r>
            <a:r>
              <a:rPr lang="hr-HR" sz="2000"/>
              <a:t>o porezima, radnom pravu i socijalnom osiguranju</a:t>
            </a:r>
          </a:p>
          <a:p>
            <a:r>
              <a:rPr lang="hr-HR" sz="2000"/>
              <a:t>Razumni, </a:t>
            </a:r>
            <a:r>
              <a:rPr lang="hr-HR" sz="2000" b="1"/>
              <a:t>opravdani</a:t>
            </a:r>
            <a:r>
              <a:rPr lang="hr-HR" sz="2000"/>
              <a:t> i moraju biti u skladu s </a:t>
            </a:r>
            <a:br>
              <a:rPr lang="hr-HR" sz="2000"/>
            </a:br>
            <a:r>
              <a:rPr lang="hr-HR" sz="2000"/>
              <a:t>načelom dobrog financijskog upravljanja</a:t>
            </a:r>
          </a:p>
          <a:p>
            <a:endParaRPr lang="hr-HR" sz="2000"/>
          </a:p>
        </p:txBody>
      </p:sp>
      <p:pic>
        <p:nvPicPr>
          <p:cNvPr id="4" name="Picture 3">
            <a:extLst>
              <a:ext uri="{FF2B5EF4-FFF2-40B4-BE49-F238E27FC236}">
                <a16:creationId xmlns:a16="http://schemas.microsoft.com/office/drawing/2014/main" id="{19B8CDED-6780-62F4-65A6-5013F73684FD}"/>
              </a:ext>
            </a:extLst>
          </p:cNvPr>
          <p:cNvPicPr>
            <a:picLocks noChangeAspect="1"/>
          </p:cNvPicPr>
          <p:nvPr/>
        </p:nvPicPr>
        <p:blipFill>
          <a:blip r:embed="rId3"/>
          <a:stretch>
            <a:fillRect/>
          </a:stretch>
        </p:blipFill>
        <p:spPr>
          <a:xfrm>
            <a:off x="8412628" y="4536766"/>
            <a:ext cx="3779372" cy="2321234"/>
          </a:xfrm>
          <a:prstGeom prst="rect">
            <a:avLst/>
          </a:prstGeom>
        </p:spPr>
      </p:pic>
    </p:spTree>
    <p:extLst>
      <p:ext uri="{BB962C8B-B14F-4D97-AF65-F5344CB8AC3E}">
        <p14:creationId xmlns:p14="http://schemas.microsoft.com/office/powerpoint/2010/main" val="375605748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5A428-3954-899A-E884-953FE99049F4}"/>
              </a:ext>
            </a:extLst>
          </p:cNvPr>
          <p:cNvSpPr>
            <a:spLocks noGrp="1"/>
          </p:cNvSpPr>
          <p:nvPr>
            <p:ph type="title"/>
          </p:nvPr>
        </p:nvSpPr>
        <p:spPr/>
        <p:txBody>
          <a:bodyPr/>
          <a:lstStyle/>
          <a:p>
            <a:r>
              <a:rPr lang="hr-HR"/>
              <a:t>Direktni troškovi (čl. 6.2.)</a:t>
            </a:r>
          </a:p>
        </p:txBody>
      </p:sp>
      <p:pic>
        <p:nvPicPr>
          <p:cNvPr id="5" name="Picture 4">
            <a:extLst>
              <a:ext uri="{FF2B5EF4-FFF2-40B4-BE49-F238E27FC236}">
                <a16:creationId xmlns:a16="http://schemas.microsoft.com/office/drawing/2014/main" id="{0185A96E-7FB2-F986-F7C6-BBC9A06A1819}"/>
              </a:ext>
            </a:extLst>
          </p:cNvPr>
          <p:cNvPicPr>
            <a:picLocks noChangeAspect="1"/>
          </p:cNvPicPr>
          <p:nvPr/>
        </p:nvPicPr>
        <p:blipFill>
          <a:blip r:embed="rId3"/>
          <a:stretch>
            <a:fillRect/>
          </a:stretch>
        </p:blipFill>
        <p:spPr>
          <a:xfrm>
            <a:off x="905215" y="2068285"/>
            <a:ext cx="10381570" cy="3407229"/>
          </a:xfrm>
          <a:prstGeom prst="rect">
            <a:avLst/>
          </a:prstGeom>
        </p:spPr>
      </p:pic>
    </p:spTree>
    <p:extLst>
      <p:ext uri="{BB962C8B-B14F-4D97-AF65-F5344CB8AC3E}">
        <p14:creationId xmlns:p14="http://schemas.microsoft.com/office/powerpoint/2010/main" val="336909908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74F50-0801-DFDB-D08E-338186D63A1D}"/>
              </a:ext>
            </a:extLst>
          </p:cNvPr>
          <p:cNvSpPr>
            <a:spLocks noGrp="1"/>
          </p:cNvSpPr>
          <p:nvPr>
            <p:ph type="title"/>
          </p:nvPr>
        </p:nvSpPr>
        <p:spPr/>
        <p:txBody>
          <a:bodyPr/>
          <a:lstStyle/>
          <a:p>
            <a:r>
              <a:rPr lang="hr-HR"/>
              <a:t>Direktni prihvatljivi troškovi </a:t>
            </a:r>
            <a:br>
              <a:rPr lang="hr-HR"/>
            </a:br>
            <a:r>
              <a:rPr lang="hr-HR"/>
              <a:t>– A. Osoblje</a:t>
            </a:r>
          </a:p>
        </p:txBody>
      </p:sp>
      <p:sp>
        <p:nvSpPr>
          <p:cNvPr id="5" name="Rectangle 2">
            <a:extLst>
              <a:ext uri="{FF2B5EF4-FFF2-40B4-BE49-F238E27FC236}">
                <a16:creationId xmlns:a16="http://schemas.microsoft.com/office/drawing/2014/main" id="{B07571E4-F227-97C5-F635-0DC1679FCA0C}"/>
              </a:ext>
            </a:extLst>
          </p:cNvPr>
          <p:cNvSpPr>
            <a:spLocks noGrp="1" noChangeArrowheads="1"/>
          </p:cNvSpPr>
          <p:nvPr>
            <p:ph idx="1"/>
          </p:nvPr>
        </p:nvSpPr>
        <p:spPr bwMode="auto">
          <a:xfrm>
            <a:off x="838200" y="1850864"/>
            <a:ext cx="10515600" cy="452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endParaRPr kumimoji="0" lang="sr-Latn-RS" altLang="sr-Latn-RS" sz="1800" b="1"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sr-Latn-RS" altLang="sr-Latn-RS" sz="1800" b="1" i="0" u="none" strike="noStrike" cap="none" normalizeH="0" baseline="0">
                <a:ln>
                  <a:noFill/>
                </a:ln>
                <a:solidFill>
                  <a:schemeClr val="tx1"/>
                </a:solidFill>
                <a:effectLst/>
                <a:latin typeface="Arial" panose="020B0604020202020204" pitchFamily="34" charset="0"/>
              </a:rPr>
              <a:t> A1 Troškovi za zaposlenike ili ekvivalent:</a:t>
            </a:r>
            <a:r>
              <a:rPr kumimoji="0" lang="sr-Latn-RS" altLang="sr-Latn-RS" sz="1800" b="0" i="0" u="none" strike="noStrike" cap="none" normalizeH="0" baseline="0">
                <a:ln>
                  <a:noFill/>
                </a:ln>
                <a:solidFill>
                  <a:schemeClr val="tx1"/>
                </a:solidFill>
                <a:effectLst/>
                <a:latin typeface="Arial" panose="020B0604020202020204" pitchFamily="34" charset="0"/>
              </a:rPr>
              <a:t> odnose se na plaće, doprinose za socijalno osiguranje, poreze i druge troškove povezane s naknadom, ako proizlaze iz nacionalnog zakona ili ugovora o radu (ili ekvivalentnog akta o imenovanju)</a:t>
            </a:r>
          </a:p>
          <a:p>
            <a:pPr marL="0" marR="0" lvl="0" indent="0" algn="l" defTabSz="914400" rtl="0" eaLnBrk="0" fontAlgn="base" latinLnBrk="0" hangingPunct="0">
              <a:lnSpc>
                <a:spcPct val="100000"/>
              </a:lnSpc>
              <a:spcBef>
                <a:spcPct val="0"/>
              </a:spcBef>
              <a:spcAft>
                <a:spcPct val="0"/>
              </a:spcAft>
              <a:buClrTx/>
              <a:buSzTx/>
              <a:buNone/>
              <a:tabLst/>
            </a:pPr>
            <a:endParaRPr kumimoji="0" lang="sr-Latn-RS" altLang="sr-Latn-RS"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sr-Latn-RS" altLang="sr-Latn-RS" sz="1800" b="1" i="0" u="none" strike="noStrike" cap="none" normalizeH="0" baseline="0">
                <a:ln>
                  <a:noFill/>
                </a:ln>
                <a:solidFill>
                  <a:schemeClr val="tx1"/>
                </a:solidFill>
                <a:effectLst/>
                <a:latin typeface="Arial" panose="020B0604020202020204" pitchFamily="34" charset="0"/>
              </a:rPr>
              <a:t> A2 Fizičke osobe pod izravnim ugovorom </a:t>
            </a:r>
            <a:r>
              <a:rPr kumimoji="0" lang="sr-Latn-RS" altLang="sr-Latn-RS" sz="1800" i="0" u="none" strike="noStrike" cap="none" normalizeH="0" baseline="0">
                <a:ln>
                  <a:noFill/>
                </a:ln>
                <a:solidFill>
                  <a:schemeClr val="tx1"/>
                </a:solidFill>
                <a:effectLst/>
                <a:latin typeface="Arial" panose="020B0604020202020204" pitchFamily="34" charset="0"/>
              </a:rPr>
              <a:t>koji nije ugovor o radu </a:t>
            </a:r>
            <a:r>
              <a:rPr kumimoji="0" lang="sr-Latn-RS" altLang="sr-Latn-RS" sz="1800" b="0" i="0" u="none" strike="noStrike" cap="none" normalizeH="0" baseline="0">
                <a:ln>
                  <a:noFill/>
                </a:ln>
                <a:solidFill>
                  <a:schemeClr val="tx1"/>
                </a:solidFill>
                <a:effectLst/>
                <a:latin typeface="Arial" panose="020B0604020202020204" pitchFamily="34" charset="0"/>
              </a:rPr>
              <a:t>i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sr-Latn-RS" altLang="sr-Latn-RS" sz="1800" b="1" i="0" u="none" strike="noStrike" cap="none" normalizeH="0" baseline="0">
                <a:ln>
                  <a:noFill/>
                </a:ln>
                <a:solidFill>
                  <a:schemeClr val="tx1"/>
                </a:solidFill>
                <a:effectLst/>
                <a:latin typeface="Arial" panose="020B0604020202020204" pitchFamily="34" charset="0"/>
              </a:rPr>
              <a:t> A3 Upućene zaposlene osobe </a:t>
            </a:r>
            <a:r>
              <a:rPr kumimoji="0" lang="sr-Latn-RS" altLang="sr-Latn-RS" sz="1800" b="0" i="0" u="none" strike="noStrike" cap="none" normalizeH="0" baseline="0">
                <a:ln>
                  <a:noFill/>
                </a:ln>
                <a:solidFill>
                  <a:schemeClr val="tx1"/>
                </a:solidFill>
                <a:effectLst/>
                <a:latin typeface="Arial" panose="020B0604020202020204" pitchFamily="34" charset="0"/>
              </a:rPr>
              <a:t>ako:</a:t>
            </a:r>
          </a:p>
          <a:p>
            <a:pPr marL="457200" lvl="1" indent="0" eaLnBrk="0" fontAlgn="base" hangingPunct="0">
              <a:lnSpc>
                <a:spcPct val="100000"/>
              </a:lnSpc>
              <a:spcBef>
                <a:spcPct val="0"/>
              </a:spcBef>
              <a:spcAft>
                <a:spcPct val="0"/>
              </a:spcAft>
              <a:buFontTx/>
              <a:buChar char="•"/>
            </a:pPr>
            <a:r>
              <a:rPr kumimoji="0" lang="sr-Latn-RS" altLang="sr-Latn-RS" sz="1800" b="0" i="0" u="none" strike="noStrike" cap="none" normalizeH="0" baseline="0">
                <a:ln>
                  <a:noFill/>
                </a:ln>
                <a:solidFill>
                  <a:schemeClr val="tx1"/>
                </a:solidFill>
                <a:effectLst/>
                <a:latin typeface="Arial" panose="020B0604020202020204" pitchFamily="34" charset="0"/>
              </a:rPr>
              <a:t> rade pod uvjetima </a:t>
            </a:r>
            <a:r>
              <a:rPr kumimoji="0" lang="sr-Latn-RS" altLang="sr-Latn-RS" sz="1800" b="1" i="0" u="none" strike="noStrike" cap="none" normalizeH="0" baseline="0">
                <a:ln>
                  <a:noFill/>
                </a:ln>
                <a:solidFill>
                  <a:schemeClr val="tx1"/>
                </a:solidFill>
                <a:effectLst/>
                <a:latin typeface="Arial" panose="020B0604020202020204" pitchFamily="34" charset="0"/>
              </a:rPr>
              <a:t>sličnim</a:t>
            </a:r>
            <a:r>
              <a:rPr kumimoji="0" lang="sr-Latn-RS" altLang="sr-Latn-RS" sz="1800" b="0" i="0" u="none" strike="noStrike" cap="none" normalizeH="0" baseline="0">
                <a:ln>
                  <a:noFill/>
                </a:ln>
                <a:solidFill>
                  <a:schemeClr val="tx1"/>
                </a:solidFill>
                <a:effectLst/>
                <a:latin typeface="Arial" panose="020B0604020202020204" pitchFamily="34" charset="0"/>
              </a:rPr>
              <a:t> onima zaposlenika (tj. način organizacije rada, zadaci koji se obavljaju, prostori u kojima se radi, uvjeti rada na daljinu)</a:t>
            </a:r>
          </a:p>
          <a:p>
            <a:pPr marL="457200" lvl="1" indent="0" eaLnBrk="0" fontAlgn="base" hangingPunct="0">
              <a:lnSpc>
                <a:spcPct val="100000"/>
              </a:lnSpc>
              <a:spcBef>
                <a:spcPct val="0"/>
              </a:spcBef>
              <a:spcAft>
                <a:spcPct val="0"/>
              </a:spcAft>
              <a:buFontTx/>
              <a:buChar char="•"/>
            </a:pPr>
            <a:r>
              <a:rPr kumimoji="0" lang="sr-Latn-RS" altLang="sr-Latn-RS" sz="1800" b="0" i="0" u="none" strike="noStrike" cap="none" normalizeH="0" baseline="0">
                <a:ln>
                  <a:noFill/>
                </a:ln>
                <a:solidFill>
                  <a:schemeClr val="tx1"/>
                </a:solidFill>
                <a:effectLst/>
                <a:latin typeface="Arial" panose="020B0604020202020204" pitchFamily="34" charset="0"/>
              </a:rPr>
              <a:t> rezultat rada pripada korisniku (osim ako nije drugačije dogovoreno)</a:t>
            </a:r>
          </a:p>
          <a:p>
            <a:pPr marL="0" marR="0" lvl="0" indent="0" algn="l" defTabSz="914400" rtl="0" eaLnBrk="0" fontAlgn="base" latinLnBrk="0" hangingPunct="0">
              <a:lnSpc>
                <a:spcPct val="100000"/>
              </a:lnSpc>
              <a:spcBef>
                <a:spcPct val="0"/>
              </a:spcBef>
              <a:spcAft>
                <a:spcPct val="0"/>
              </a:spcAft>
              <a:buClrTx/>
              <a:buSzTx/>
              <a:buNone/>
              <a:tabLst/>
            </a:pPr>
            <a:r>
              <a:rPr kumimoji="0" lang="sr-Latn-RS" altLang="sr-Latn-RS" sz="1800" b="1" i="0" u="none" strike="noStrike" cap="none" normalizeH="0" baseline="0">
                <a:ln>
                  <a:noFill/>
                </a:ln>
                <a:solidFill>
                  <a:schemeClr val="tx1"/>
                </a:solidFill>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sr-Latn-RS" altLang="sr-Latn-RS" sz="1800" b="1" i="0" u="none" strike="noStrike" cap="none" normalizeH="0" baseline="0">
                <a:ln>
                  <a:noFill/>
                </a:ln>
                <a:solidFill>
                  <a:schemeClr val="tx1"/>
                </a:solidFill>
                <a:effectLst/>
                <a:latin typeface="Arial" panose="020B0604020202020204" pitchFamily="34" charset="0"/>
              </a:rPr>
              <a:t>A4 Vlasnici MSP-ova ili fizičke osobe (obrtnici/samostalni poduzetnici):</a:t>
            </a:r>
            <a:r>
              <a:rPr kumimoji="0" lang="sr-Latn-RS" altLang="sr-Latn-RS" sz="1800" b="0" i="0" u="none" strike="noStrike" cap="none" normalizeH="0" baseline="0">
                <a:ln>
                  <a:noFill/>
                </a:ln>
                <a:solidFill>
                  <a:schemeClr val="tx1"/>
                </a:solidFill>
                <a:effectLst/>
                <a:latin typeface="Arial" panose="020B0604020202020204" pitchFamily="34" charset="0"/>
              </a:rPr>
              <a:t> (vlasnici/obrtnici koji ne primaju plaću – jedinični trošak)</a:t>
            </a:r>
          </a:p>
          <a:p>
            <a:pPr marL="0" marR="0" lvl="0" indent="0" algn="l" defTabSz="914400" rtl="0" eaLnBrk="0" fontAlgn="base" latinLnBrk="0" hangingPunct="0">
              <a:lnSpc>
                <a:spcPct val="100000"/>
              </a:lnSpc>
              <a:spcBef>
                <a:spcPct val="0"/>
              </a:spcBef>
              <a:spcAft>
                <a:spcPct val="0"/>
              </a:spcAft>
              <a:buClrTx/>
              <a:buSzTx/>
              <a:buNone/>
              <a:tabLst/>
            </a:pPr>
            <a:endParaRPr kumimoji="0" lang="sr-Latn-RS" altLang="sr-Latn-RS"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sr-Latn-RS" altLang="sr-Latn-RS" sz="1800" b="1" i="0" u="none" strike="noStrike" cap="none" normalizeH="0" baseline="0">
                <a:ln>
                  <a:noFill/>
                </a:ln>
                <a:solidFill>
                  <a:schemeClr val="tx1"/>
                </a:solidFill>
                <a:effectLst/>
                <a:latin typeface="Arial" panose="020B0604020202020204" pitchFamily="34" charset="0"/>
              </a:rPr>
              <a:t> A5 Volonteri:</a:t>
            </a:r>
            <a:r>
              <a:rPr kumimoji="0" lang="sr-Latn-RS" altLang="sr-Latn-RS" sz="1800" b="0" i="0" u="none" strike="noStrike" cap="none" normalizeH="0" baseline="0">
                <a:ln>
                  <a:noFill/>
                </a:ln>
                <a:solidFill>
                  <a:schemeClr val="tx1"/>
                </a:solidFill>
                <a:effectLst/>
                <a:latin typeface="Arial" panose="020B0604020202020204" pitchFamily="34" charset="0"/>
              </a:rPr>
              <a:t> (osobe koje rade za organizaciju dobrovoljno, bez plaće – jedinični trošak)</a:t>
            </a:r>
          </a:p>
          <a:p>
            <a:pPr marL="0" marR="0" lvl="0" indent="0" algn="l" defTabSz="914400" rtl="0" eaLnBrk="0" fontAlgn="base" latinLnBrk="0" hangingPunct="0">
              <a:lnSpc>
                <a:spcPct val="100000"/>
              </a:lnSpc>
              <a:spcBef>
                <a:spcPct val="0"/>
              </a:spcBef>
              <a:spcAft>
                <a:spcPct val="0"/>
              </a:spcAft>
              <a:buClrTx/>
              <a:buSzTx/>
              <a:buNone/>
              <a:tabLst/>
            </a:pPr>
            <a:endParaRPr kumimoji="0" lang="sr-Latn-RS" altLang="sr-Latn-RS" sz="1800" b="0" i="0" u="none" strike="noStrike" cap="none" normalizeH="0" baseline="0">
              <a:ln>
                <a:noFill/>
              </a:ln>
              <a:solidFill>
                <a:schemeClr val="tx1"/>
              </a:solidFill>
              <a:effectLst/>
              <a:latin typeface="Arial" panose="020B0604020202020204" pitchFamily="34" charset="0"/>
            </a:endParaRPr>
          </a:p>
        </p:txBody>
      </p:sp>
      <p:pic>
        <p:nvPicPr>
          <p:cNvPr id="3" name="Picture 2">
            <a:extLst>
              <a:ext uri="{FF2B5EF4-FFF2-40B4-BE49-F238E27FC236}">
                <a16:creationId xmlns:a16="http://schemas.microsoft.com/office/drawing/2014/main" id="{580C3C2E-22DD-8C53-E038-77986F585D4B}"/>
              </a:ext>
            </a:extLst>
          </p:cNvPr>
          <p:cNvPicPr>
            <a:picLocks noChangeAspect="1"/>
          </p:cNvPicPr>
          <p:nvPr/>
        </p:nvPicPr>
        <p:blipFill>
          <a:blip r:embed="rId3"/>
          <a:stretch>
            <a:fillRect/>
          </a:stretch>
        </p:blipFill>
        <p:spPr>
          <a:xfrm>
            <a:off x="7607431" y="-1"/>
            <a:ext cx="4502869" cy="2236207"/>
          </a:xfrm>
          <a:prstGeom prst="rect">
            <a:avLst/>
          </a:prstGeom>
        </p:spPr>
      </p:pic>
    </p:spTree>
    <p:extLst>
      <p:ext uri="{BB962C8B-B14F-4D97-AF65-F5344CB8AC3E}">
        <p14:creationId xmlns:p14="http://schemas.microsoft.com/office/powerpoint/2010/main" val="190200469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A291D1-8EE1-2CB9-28E5-F45ABA4CDA65}"/>
              </a:ext>
            </a:extLst>
          </p:cNvPr>
          <p:cNvSpPr>
            <a:spLocks noGrp="1"/>
          </p:cNvSpPr>
          <p:nvPr>
            <p:ph type="title"/>
          </p:nvPr>
        </p:nvSpPr>
        <p:spPr/>
        <p:txBody>
          <a:bodyPr/>
          <a:lstStyle/>
          <a:p>
            <a:r>
              <a:rPr lang="hr-HR"/>
              <a:t>Direktni prihvatljivi troškovi – A. Osoblje</a:t>
            </a:r>
          </a:p>
        </p:txBody>
      </p:sp>
      <p:sp>
        <p:nvSpPr>
          <p:cNvPr id="3" name="Content Placeholder 2">
            <a:extLst>
              <a:ext uri="{FF2B5EF4-FFF2-40B4-BE49-F238E27FC236}">
                <a16:creationId xmlns:a16="http://schemas.microsoft.com/office/drawing/2014/main" id="{C3174577-96AE-6FB9-DA69-1BE910EC161A}"/>
              </a:ext>
            </a:extLst>
          </p:cNvPr>
          <p:cNvSpPr>
            <a:spLocks noGrp="1"/>
          </p:cNvSpPr>
          <p:nvPr>
            <p:ph idx="1"/>
          </p:nvPr>
        </p:nvSpPr>
        <p:spPr>
          <a:xfrm>
            <a:off x="838200" y="1422332"/>
            <a:ext cx="10515600" cy="4351338"/>
          </a:xfrm>
        </p:spPr>
        <p:txBody>
          <a:bodyPr>
            <a:normAutofit/>
          </a:bodyPr>
          <a:lstStyle/>
          <a:p>
            <a:r>
              <a:rPr lang="hr-HR" sz="2000" b="1"/>
              <a:t>A1 Troškovi za zaposlenike ili ekvivalent – izračun je sljedeći:</a:t>
            </a:r>
          </a:p>
          <a:p>
            <a:pPr lvl="1"/>
            <a:endParaRPr lang="hr-HR" sz="2000" b="1"/>
          </a:p>
          <a:p>
            <a:pPr lvl="1"/>
            <a:r>
              <a:rPr lang="hr-HR" sz="2000" b="1"/>
              <a:t>Za proračun:</a:t>
            </a:r>
            <a:r>
              <a:rPr lang="hr-HR" sz="2000"/>
              <a:t> Trošak zaposlenika na projektu = (prosječni godišnji trošak plaće zaposlenika / 12) * iznos </a:t>
            </a:r>
            <a:r>
              <a:rPr lang="hr-HR" sz="2000" i="1"/>
              <a:t>person-months</a:t>
            </a:r>
            <a:r>
              <a:rPr lang="hr-HR" sz="2000"/>
              <a:t> na projektu</a:t>
            </a:r>
            <a:br>
              <a:rPr lang="hr-HR" sz="2000"/>
            </a:br>
            <a:endParaRPr lang="hr-HR" sz="2000"/>
          </a:p>
          <a:p>
            <a:pPr lvl="1"/>
            <a:r>
              <a:rPr lang="hr-HR" sz="2000" b="1"/>
              <a:t>Za izvješćivanje:</a:t>
            </a:r>
            <a:r>
              <a:rPr lang="hr-HR" sz="2000"/>
              <a:t> Pojednostavljena metoda koja koristi maksimalan broj dana za prijavu (godišnje ne može biti prijavljeno više od 215 dana rada, uzimajući u obzir i faktor radnog vremena), dnevne stope i izračun  za svaku osobu po izvještajnom razdoblju (AGA, stranica 49)</a:t>
            </a:r>
          </a:p>
          <a:p>
            <a:pPr marL="0" indent="0">
              <a:buNone/>
            </a:pPr>
            <a:endParaRPr lang="hr-HR"/>
          </a:p>
        </p:txBody>
      </p:sp>
      <p:pic>
        <p:nvPicPr>
          <p:cNvPr id="5" name="Picture 4">
            <a:extLst>
              <a:ext uri="{FF2B5EF4-FFF2-40B4-BE49-F238E27FC236}">
                <a16:creationId xmlns:a16="http://schemas.microsoft.com/office/drawing/2014/main" id="{AE6F3A6B-60F0-3C8B-5B6B-F3518E2C11E5}"/>
              </a:ext>
            </a:extLst>
          </p:cNvPr>
          <p:cNvPicPr>
            <a:picLocks noChangeAspect="1"/>
          </p:cNvPicPr>
          <p:nvPr/>
        </p:nvPicPr>
        <p:blipFill>
          <a:blip r:embed="rId3"/>
          <a:srcRect l="34565" t="35251" r="21087" b="27877"/>
          <a:stretch>
            <a:fillRect/>
          </a:stretch>
        </p:blipFill>
        <p:spPr>
          <a:xfrm>
            <a:off x="2965173" y="3933571"/>
            <a:ext cx="6261653" cy="2820047"/>
          </a:xfrm>
          <a:prstGeom prst="rect">
            <a:avLst/>
          </a:prstGeom>
        </p:spPr>
      </p:pic>
    </p:spTree>
    <p:extLst>
      <p:ext uri="{BB962C8B-B14F-4D97-AF65-F5344CB8AC3E}">
        <p14:creationId xmlns:p14="http://schemas.microsoft.com/office/powerpoint/2010/main" val="137080218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1DB0F2-FA4B-8AFC-6B70-95743979C4F6}"/>
              </a:ext>
            </a:extLst>
          </p:cNvPr>
          <p:cNvSpPr>
            <a:spLocks noGrp="1"/>
          </p:cNvSpPr>
          <p:nvPr>
            <p:ph type="title"/>
          </p:nvPr>
        </p:nvSpPr>
        <p:spPr/>
        <p:txBody>
          <a:bodyPr/>
          <a:lstStyle/>
          <a:p>
            <a:r>
              <a:rPr lang="en-GB"/>
              <a:t>P</a:t>
            </a:r>
            <a:r>
              <a:rPr lang="en-HR"/>
              <a:t>rimjer izračuna </a:t>
            </a:r>
            <a:r>
              <a:rPr lang="en-HR" i="1"/>
              <a:t>person-months</a:t>
            </a:r>
          </a:p>
        </p:txBody>
      </p:sp>
      <p:sp>
        <p:nvSpPr>
          <p:cNvPr id="3" name="Content Placeholder 2">
            <a:extLst>
              <a:ext uri="{FF2B5EF4-FFF2-40B4-BE49-F238E27FC236}">
                <a16:creationId xmlns:a16="http://schemas.microsoft.com/office/drawing/2014/main" id="{843F2E8F-20D6-63C6-0057-0B3BED2F828B}"/>
              </a:ext>
            </a:extLst>
          </p:cNvPr>
          <p:cNvSpPr>
            <a:spLocks noGrp="1"/>
          </p:cNvSpPr>
          <p:nvPr>
            <p:ph idx="1"/>
          </p:nvPr>
        </p:nvSpPr>
        <p:spPr>
          <a:xfrm>
            <a:off x="2667001" y="1665743"/>
            <a:ext cx="6215742" cy="1603374"/>
          </a:xfrm>
        </p:spPr>
        <p:txBody>
          <a:bodyPr>
            <a:normAutofit/>
          </a:bodyPr>
          <a:lstStyle/>
          <a:p>
            <a:r>
              <a:rPr lang="en-HR" sz="1400" i="1"/>
              <a:t>Srećko, 38 godina, stručnjak za komunikacije</a:t>
            </a:r>
          </a:p>
          <a:p>
            <a:r>
              <a:rPr lang="en-HR" sz="1400" i="1"/>
              <a:t>Zaposlen na 70% radnog vremena (ne radi petkom)</a:t>
            </a:r>
          </a:p>
          <a:p>
            <a:r>
              <a:rPr lang="en-HR" sz="1400" i="1"/>
              <a:t>Projekt će trajati 18 mjeseci</a:t>
            </a:r>
          </a:p>
          <a:p>
            <a:r>
              <a:rPr lang="en-GB" sz="1400" i="1"/>
              <a:t>N</a:t>
            </a:r>
            <a:r>
              <a:rPr lang="en-HR" sz="1400" i="1"/>
              <a:t>jegov angažman na projektu će biti 50%</a:t>
            </a:r>
          </a:p>
          <a:p>
            <a:endParaRPr lang="en-HR" sz="2000"/>
          </a:p>
        </p:txBody>
      </p:sp>
      <p:pic>
        <p:nvPicPr>
          <p:cNvPr id="1026" name="Picture 2" descr="440+ Working From Home Funny Stock Illustrations, Royalty-Free Vector  Graphics &amp; Clip Art - iStock | Young man working from home funny, Working  from home funny kids, Man working from home funny">
            <a:extLst>
              <a:ext uri="{FF2B5EF4-FFF2-40B4-BE49-F238E27FC236}">
                <a16:creationId xmlns:a16="http://schemas.microsoft.com/office/drawing/2014/main" id="{D5337430-E602-7200-BF47-210767A0AD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782" y="1252882"/>
            <a:ext cx="2125219" cy="215313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6820E24-4920-EFF4-81DD-CA72761ADC8D}"/>
              </a:ext>
            </a:extLst>
          </p:cNvPr>
          <p:cNvSpPr txBox="1"/>
          <p:nvPr/>
        </p:nvSpPr>
        <p:spPr>
          <a:xfrm>
            <a:off x="838200" y="3451988"/>
            <a:ext cx="10885714" cy="800219"/>
          </a:xfrm>
          <a:prstGeom prst="rect">
            <a:avLst/>
          </a:prstGeom>
          <a:noFill/>
          <a:ln>
            <a:solidFill>
              <a:schemeClr val="tx1"/>
            </a:solidFill>
          </a:ln>
        </p:spPr>
        <p:txBody>
          <a:bodyPr wrap="square" rtlCol="0">
            <a:spAutoFit/>
          </a:bodyPr>
          <a:lstStyle/>
          <a:p>
            <a:r>
              <a:rPr lang="en-HR"/>
              <a:t>Maksimalan broj dana </a:t>
            </a:r>
            <a:br>
              <a:rPr lang="en-HR"/>
            </a:br>
            <a:r>
              <a:rPr lang="en-HR"/>
              <a:t>koji se može zatražiti           </a:t>
            </a:r>
            <a:r>
              <a:rPr lang="en-HR" sz="2800"/>
              <a:t>=   ((215/12) x 18) x 0.7 = 322.5 dana x 0.7 = 226 dana </a:t>
            </a:r>
            <a:endParaRPr lang="en-HR"/>
          </a:p>
        </p:txBody>
      </p:sp>
      <p:sp>
        <p:nvSpPr>
          <p:cNvPr id="5" name="TextBox 4">
            <a:extLst>
              <a:ext uri="{FF2B5EF4-FFF2-40B4-BE49-F238E27FC236}">
                <a16:creationId xmlns:a16="http://schemas.microsoft.com/office/drawing/2014/main" id="{004E53FF-3767-623D-C650-8778B63066ED}"/>
              </a:ext>
            </a:extLst>
          </p:cNvPr>
          <p:cNvSpPr txBox="1"/>
          <p:nvPr/>
        </p:nvSpPr>
        <p:spPr>
          <a:xfrm>
            <a:off x="838200" y="4536955"/>
            <a:ext cx="10885714" cy="800219"/>
          </a:xfrm>
          <a:prstGeom prst="rect">
            <a:avLst/>
          </a:prstGeom>
          <a:noFill/>
          <a:ln>
            <a:solidFill>
              <a:srgbClr val="FF0000"/>
            </a:solidFill>
          </a:ln>
        </p:spPr>
        <p:txBody>
          <a:bodyPr wrap="square" rtlCol="0">
            <a:spAutoFit/>
          </a:bodyPr>
          <a:lstStyle/>
          <a:p>
            <a:r>
              <a:rPr lang="en-HR"/>
              <a:t>Broj mogućih radnih dana na projektu </a:t>
            </a:r>
          </a:p>
          <a:p>
            <a:r>
              <a:rPr lang="en-HR"/>
              <a:t>s obzirom na angažman                                </a:t>
            </a:r>
            <a:r>
              <a:rPr lang="en-HR" sz="2800"/>
              <a:t>= 226 x 0.5 = 113 dana </a:t>
            </a:r>
          </a:p>
        </p:txBody>
      </p:sp>
      <p:sp>
        <p:nvSpPr>
          <p:cNvPr id="6" name="TextBox 5">
            <a:extLst>
              <a:ext uri="{FF2B5EF4-FFF2-40B4-BE49-F238E27FC236}">
                <a16:creationId xmlns:a16="http://schemas.microsoft.com/office/drawing/2014/main" id="{FDAA0725-BEB0-2C7B-AC8C-E49691DDA417}"/>
              </a:ext>
            </a:extLst>
          </p:cNvPr>
          <p:cNvSpPr txBox="1"/>
          <p:nvPr/>
        </p:nvSpPr>
        <p:spPr>
          <a:xfrm>
            <a:off x="838200" y="5621922"/>
            <a:ext cx="10885714" cy="523220"/>
          </a:xfrm>
          <a:prstGeom prst="rect">
            <a:avLst/>
          </a:prstGeom>
          <a:noFill/>
          <a:ln>
            <a:solidFill>
              <a:srgbClr val="00B050"/>
            </a:solidFill>
          </a:ln>
        </p:spPr>
        <p:txBody>
          <a:bodyPr wrap="square" rtlCol="0">
            <a:spAutoFit/>
          </a:bodyPr>
          <a:lstStyle/>
          <a:p>
            <a:r>
              <a:rPr lang="en-GB"/>
              <a:t>P</a:t>
            </a:r>
            <a:r>
              <a:rPr lang="en-HR"/>
              <a:t>erson-months   </a:t>
            </a:r>
            <a:r>
              <a:rPr lang="en-HR" sz="2800"/>
              <a:t>= (113 x 18) / 322.5 = 6.3 mjeseca </a:t>
            </a:r>
          </a:p>
        </p:txBody>
      </p:sp>
      <p:pic>
        <p:nvPicPr>
          <p:cNvPr id="7" name="Picture 6">
            <a:extLst>
              <a:ext uri="{FF2B5EF4-FFF2-40B4-BE49-F238E27FC236}">
                <a16:creationId xmlns:a16="http://schemas.microsoft.com/office/drawing/2014/main" id="{0F8D8FE2-F521-A171-3E7D-5AA4B7CF1DB3}"/>
              </a:ext>
            </a:extLst>
          </p:cNvPr>
          <p:cNvPicPr>
            <a:picLocks noChangeAspect="1"/>
          </p:cNvPicPr>
          <p:nvPr/>
        </p:nvPicPr>
        <p:blipFill>
          <a:blip r:embed="rId4"/>
          <a:srcRect l="943" t="33042" r="36325" b="804"/>
          <a:stretch>
            <a:fillRect/>
          </a:stretch>
        </p:blipFill>
        <p:spPr>
          <a:xfrm>
            <a:off x="8255358" y="922577"/>
            <a:ext cx="3704403" cy="2437976"/>
          </a:xfrm>
          <a:prstGeom prst="rect">
            <a:avLst/>
          </a:prstGeom>
        </p:spPr>
      </p:pic>
      <p:sp>
        <p:nvSpPr>
          <p:cNvPr id="8" name="Oval 7">
            <a:extLst>
              <a:ext uri="{FF2B5EF4-FFF2-40B4-BE49-F238E27FC236}">
                <a16:creationId xmlns:a16="http://schemas.microsoft.com/office/drawing/2014/main" id="{9D79E265-FBD8-2DC8-7DC1-A0F700DEDC67}"/>
              </a:ext>
            </a:extLst>
          </p:cNvPr>
          <p:cNvSpPr/>
          <p:nvPr/>
        </p:nvSpPr>
        <p:spPr>
          <a:xfrm>
            <a:off x="5534791" y="5408058"/>
            <a:ext cx="2120114" cy="950947"/>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R"/>
          </a:p>
        </p:txBody>
      </p:sp>
      <p:sp>
        <p:nvSpPr>
          <p:cNvPr id="9" name="TextBox 8">
            <a:extLst>
              <a:ext uri="{FF2B5EF4-FFF2-40B4-BE49-F238E27FC236}">
                <a16:creationId xmlns:a16="http://schemas.microsoft.com/office/drawing/2014/main" id="{77304187-1352-437F-E2B7-1F5511752620}"/>
              </a:ext>
            </a:extLst>
          </p:cNvPr>
          <p:cNvSpPr txBox="1"/>
          <p:nvPr/>
        </p:nvSpPr>
        <p:spPr>
          <a:xfrm>
            <a:off x="10639774" y="1663785"/>
            <a:ext cx="623087" cy="338554"/>
          </a:xfrm>
          <a:prstGeom prst="rect">
            <a:avLst/>
          </a:prstGeom>
          <a:noFill/>
        </p:spPr>
        <p:txBody>
          <a:bodyPr wrap="square" rtlCol="0">
            <a:spAutoFit/>
          </a:bodyPr>
          <a:lstStyle/>
          <a:p>
            <a:r>
              <a:rPr lang="en-HR" sz="1600" b="1">
                <a:solidFill>
                  <a:srgbClr val="FF0000"/>
                </a:solidFill>
              </a:rPr>
              <a:t>6.3</a:t>
            </a:r>
          </a:p>
        </p:txBody>
      </p:sp>
      <p:sp>
        <p:nvSpPr>
          <p:cNvPr id="10" name="Oval 9">
            <a:extLst>
              <a:ext uri="{FF2B5EF4-FFF2-40B4-BE49-F238E27FC236}">
                <a16:creationId xmlns:a16="http://schemas.microsoft.com/office/drawing/2014/main" id="{C6900ED2-8672-ACD1-E638-5EDA0E468F7C}"/>
              </a:ext>
            </a:extLst>
          </p:cNvPr>
          <p:cNvSpPr/>
          <p:nvPr/>
        </p:nvSpPr>
        <p:spPr>
          <a:xfrm>
            <a:off x="10548836" y="1520826"/>
            <a:ext cx="706138" cy="558827"/>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R"/>
          </a:p>
        </p:txBody>
      </p:sp>
    </p:spTree>
    <p:extLst>
      <p:ext uri="{BB962C8B-B14F-4D97-AF65-F5344CB8AC3E}">
        <p14:creationId xmlns:p14="http://schemas.microsoft.com/office/powerpoint/2010/main" val="361144342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CC33ED-621A-7290-287F-FF7C3F613AB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CD4EA46-927A-DB79-278D-BCF010299A6B}"/>
              </a:ext>
            </a:extLst>
          </p:cNvPr>
          <p:cNvSpPr>
            <a:spLocks noGrp="1"/>
          </p:cNvSpPr>
          <p:nvPr>
            <p:ph type="title"/>
          </p:nvPr>
        </p:nvSpPr>
        <p:spPr/>
        <p:txBody>
          <a:bodyPr/>
          <a:lstStyle/>
          <a:p>
            <a:r>
              <a:rPr lang="hr-HR"/>
              <a:t>Direktni prihvatljivi troškovi – A. Osoblje</a:t>
            </a:r>
          </a:p>
        </p:txBody>
      </p:sp>
      <p:sp>
        <p:nvSpPr>
          <p:cNvPr id="3" name="Content Placeholder 2">
            <a:extLst>
              <a:ext uri="{FF2B5EF4-FFF2-40B4-BE49-F238E27FC236}">
                <a16:creationId xmlns:a16="http://schemas.microsoft.com/office/drawing/2014/main" id="{17D147B1-3A54-558D-65EE-12B036821392}"/>
              </a:ext>
            </a:extLst>
          </p:cNvPr>
          <p:cNvSpPr>
            <a:spLocks noGrp="1"/>
          </p:cNvSpPr>
          <p:nvPr>
            <p:ph idx="1"/>
          </p:nvPr>
        </p:nvSpPr>
        <p:spPr/>
        <p:txBody>
          <a:bodyPr>
            <a:normAutofit/>
          </a:bodyPr>
          <a:lstStyle/>
          <a:p>
            <a:r>
              <a:rPr lang="hr-HR" sz="2000" b="1"/>
              <a:t>A2 i A3 Troškovi za fizičke osobe/upućeno osoblje</a:t>
            </a:r>
          </a:p>
          <a:p>
            <a:pPr lvl="1"/>
            <a:r>
              <a:rPr lang="hr-HR" sz="2000"/>
              <a:t>izračunavaju se na temelju stvarnog ugovora/stope upućivanja koja se ne smije značajno razlikovati od stopa za osoblje koje obavlja slične zadatke prema ugovoru o radu s korisnikom</a:t>
            </a:r>
          </a:p>
          <a:p>
            <a:endParaRPr lang="hr-HR"/>
          </a:p>
        </p:txBody>
      </p:sp>
      <p:pic>
        <p:nvPicPr>
          <p:cNvPr id="4" name="Picture 3">
            <a:extLst>
              <a:ext uri="{FF2B5EF4-FFF2-40B4-BE49-F238E27FC236}">
                <a16:creationId xmlns:a16="http://schemas.microsoft.com/office/drawing/2014/main" id="{B097F375-1051-4377-253E-6C4FDFC84F67}"/>
              </a:ext>
            </a:extLst>
          </p:cNvPr>
          <p:cNvPicPr>
            <a:picLocks noChangeAspect="1"/>
          </p:cNvPicPr>
          <p:nvPr/>
        </p:nvPicPr>
        <p:blipFill>
          <a:blip r:embed="rId3"/>
          <a:stretch>
            <a:fillRect/>
          </a:stretch>
        </p:blipFill>
        <p:spPr>
          <a:xfrm>
            <a:off x="3530338" y="3357783"/>
            <a:ext cx="5131324" cy="2646004"/>
          </a:xfrm>
          <a:prstGeom prst="rect">
            <a:avLst/>
          </a:prstGeom>
        </p:spPr>
      </p:pic>
    </p:spTree>
    <p:extLst>
      <p:ext uri="{BB962C8B-B14F-4D97-AF65-F5344CB8AC3E}">
        <p14:creationId xmlns:p14="http://schemas.microsoft.com/office/powerpoint/2010/main" val="274970955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1873C-A985-E8A5-3C64-E1568BD468C2}"/>
              </a:ext>
            </a:extLst>
          </p:cNvPr>
          <p:cNvSpPr>
            <a:spLocks noGrp="1"/>
          </p:cNvSpPr>
          <p:nvPr>
            <p:ph type="title"/>
          </p:nvPr>
        </p:nvSpPr>
        <p:spPr/>
        <p:txBody>
          <a:bodyPr/>
          <a:lstStyle/>
          <a:p>
            <a:r>
              <a:rPr lang="hr-HR"/>
              <a:t>Direktni prihvatljivi troškovi – A. Osoblje</a:t>
            </a:r>
          </a:p>
        </p:txBody>
      </p:sp>
      <p:sp>
        <p:nvSpPr>
          <p:cNvPr id="3" name="Content Placeholder 2">
            <a:extLst>
              <a:ext uri="{FF2B5EF4-FFF2-40B4-BE49-F238E27FC236}">
                <a16:creationId xmlns:a16="http://schemas.microsoft.com/office/drawing/2014/main" id="{8BF8F4D0-D669-0F48-F692-794ABB95D594}"/>
              </a:ext>
            </a:extLst>
          </p:cNvPr>
          <p:cNvSpPr>
            <a:spLocks noGrp="1"/>
          </p:cNvSpPr>
          <p:nvPr>
            <p:ph idx="1"/>
          </p:nvPr>
        </p:nvSpPr>
        <p:spPr>
          <a:xfrm>
            <a:off x="838200" y="1529571"/>
            <a:ext cx="10915650" cy="3823480"/>
          </a:xfrm>
        </p:spPr>
        <p:txBody>
          <a:bodyPr>
            <a:normAutofit/>
          </a:bodyPr>
          <a:lstStyle/>
          <a:p>
            <a:r>
              <a:rPr lang="hr-HR" sz="2000" b="1"/>
              <a:t>A4 Vlasnici MSP-ova i fizičke osobe koje ne primaju plaću</a:t>
            </a:r>
          </a:p>
          <a:p>
            <a:pPr lvl="1"/>
            <a:r>
              <a:rPr lang="hr-HR" sz="2000"/>
              <a:t>Jedinični troškovi prema Annex-u 2a</a:t>
            </a:r>
          </a:p>
          <a:p>
            <a:pPr lvl="1"/>
            <a:r>
              <a:rPr lang="hr-HR" sz="2000"/>
              <a:t>Za vlasnike MSP-ova /fizičke osobe: {5.080 EUR / 18 dana = 282,22 EUR} x {korekcijski koeficijent specifičan za zemlju u kojoj je korisnik}</a:t>
            </a:r>
          </a:p>
          <a:p>
            <a:pPr lvl="1"/>
            <a:r>
              <a:rPr lang="hr-HR" sz="2000"/>
              <a:t>Koeficijenti koji se koriste mogu se pronaći u programu </a:t>
            </a:r>
            <a:r>
              <a:rPr lang="hr-HR" sz="2000" err="1"/>
              <a:t>Horizon</a:t>
            </a:r>
            <a:r>
              <a:rPr lang="hr-HR" sz="2000"/>
              <a:t> Europe, dio Aktivnosti Marie Skłodowska-Curie, koji je na snazi u vrijeme natječaja: </a:t>
            </a:r>
            <a:r>
              <a:rPr lang="hr-HR" sz="2000">
                <a:hlinkClick r:id="rId3"/>
              </a:rPr>
              <a:t>https://ec.europa.eu/info/funding-tenders/opportunities/docs/2021-2027/horizon/wp-call/2023-2024/wp-2-msca-actions_horizon-2023-2024_en.pdf</a:t>
            </a:r>
            <a:br>
              <a:rPr lang="hr-HR"/>
            </a:br>
            <a:endParaRPr lang="hr-HR"/>
          </a:p>
          <a:p>
            <a:pPr marL="0" indent="0">
              <a:buNone/>
            </a:pPr>
            <a:endParaRPr lang="hr-HR"/>
          </a:p>
        </p:txBody>
      </p:sp>
      <p:pic>
        <p:nvPicPr>
          <p:cNvPr id="4" name="Picture 3">
            <a:extLst>
              <a:ext uri="{FF2B5EF4-FFF2-40B4-BE49-F238E27FC236}">
                <a16:creationId xmlns:a16="http://schemas.microsoft.com/office/drawing/2014/main" id="{51E5EF8A-F696-7B97-3065-D1A8E8887C16}"/>
              </a:ext>
            </a:extLst>
          </p:cNvPr>
          <p:cNvPicPr>
            <a:picLocks noChangeAspect="1"/>
          </p:cNvPicPr>
          <p:nvPr/>
        </p:nvPicPr>
        <p:blipFill>
          <a:blip r:embed="rId4"/>
          <a:stretch>
            <a:fillRect/>
          </a:stretch>
        </p:blipFill>
        <p:spPr>
          <a:xfrm>
            <a:off x="3844565" y="4007961"/>
            <a:ext cx="4502869" cy="2220824"/>
          </a:xfrm>
          <a:prstGeom prst="rect">
            <a:avLst/>
          </a:prstGeom>
        </p:spPr>
      </p:pic>
    </p:spTree>
    <p:extLst>
      <p:ext uri="{BB962C8B-B14F-4D97-AF65-F5344CB8AC3E}">
        <p14:creationId xmlns:p14="http://schemas.microsoft.com/office/powerpoint/2010/main" val="27199624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logo with a red green and blue design&#10;&#10;Description automatically generated">
            <a:extLst>
              <a:ext uri="{FF2B5EF4-FFF2-40B4-BE49-F238E27FC236}">
                <a16:creationId xmlns:a16="http://schemas.microsoft.com/office/drawing/2014/main" id="{66B93438-EC6D-254C-6DDF-EEA57922D50C}"/>
              </a:ext>
            </a:extLst>
          </p:cNvPr>
          <p:cNvPicPr>
            <a:picLocks noChangeAspect="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5862654" y="6256557"/>
            <a:ext cx="466692" cy="477815"/>
          </a:xfrm>
          <a:prstGeom prst="rect">
            <a:avLst/>
          </a:prstGeom>
        </p:spPr>
      </p:pic>
      <p:pic>
        <p:nvPicPr>
          <p:cNvPr id="6" name="Slika 6">
            <a:extLst>
              <a:ext uri="{FF2B5EF4-FFF2-40B4-BE49-F238E27FC236}">
                <a16:creationId xmlns:a16="http://schemas.microsoft.com/office/drawing/2014/main" id="{C053A59F-2C6A-F9E5-F8E0-457AC2E417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699" y="6252340"/>
            <a:ext cx="684127" cy="494732"/>
          </a:xfrm>
          <a:prstGeom prst="rect">
            <a:avLst/>
          </a:prstGeom>
          <a:noFill/>
          <a:extLst>
            <a:ext uri="{909E8E84-426E-40DD-AFC4-6F175D3DCCD1}">
              <a14:hiddenFill xmlns:a14="http://schemas.microsoft.com/office/drawing/2010/main">
                <a:solidFill>
                  <a:srgbClr val="FFFFFF"/>
                </a:solidFill>
              </a14:hiddenFill>
            </a:ext>
          </a:extLst>
        </p:spPr>
      </p:pic>
      <p:sp>
        <p:nvSpPr>
          <p:cNvPr id="2" name="Naslov 1">
            <a:extLst>
              <a:ext uri="{FF2B5EF4-FFF2-40B4-BE49-F238E27FC236}">
                <a16:creationId xmlns:a16="http://schemas.microsoft.com/office/drawing/2014/main" id="{01CBE55E-DB9D-0B03-DE25-EF6DB30A0945}"/>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457200" rtl="0" eaLnBrk="1" fontAlgn="auto" latinLnBrk="0" hangingPunct="1">
              <a:lnSpc>
                <a:spcPct val="90000"/>
              </a:lnSpc>
              <a:spcBef>
                <a:spcPct val="20000"/>
              </a:spcBef>
              <a:spcAft>
                <a:spcPts val="0"/>
              </a:spcAft>
              <a:buClrTx/>
              <a:buSzTx/>
              <a:buFontTx/>
              <a:buNone/>
              <a:tabLst/>
              <a:defRPr/>
            </a:pPr>
            <a:r>
              <a:rPr kumimoji="0" lang="hr-HR" sz="4400" b="1" i="0" u="none" strike="noStrike" kern="1200" cap="none" spc="0" normalizeH="0" baseline="0" noProof="0">
                <a:ln>
                  <a:noFill/>
                </a:ln>
                <a:solidFill>
                  <a:sysClr val="windowText" lastClr="000000"/>
                </a:solidFill>
                <a:effectLst/>
                <a:uLnTx/>
                <a:uFillTx/>
                <a:latin typeface="Calibri Light" panose="020F0302020204030204"/>
                <a:ea typeface="+mj-ea"/>
                <a:cs typeface="+mj-cs"/>
              </a:rPr>
              <a:t>Vrste </a:t>
            </a:r>
            <a:r>
              <a:rPr kumimoji="0" lang="en-US" sz="4400" b="1" i="0" u="none" strike="noStrike" kern="1200" cap="none" spc="0" normalizeH="0" baseline="0" noProof="0">
                <a:ln>
                  <a:noFill/>
                </a:ln>
                <a:solidFill>
                  <a:sysClr val="windowText" lastClr="000000"/>
                </a:solidFill>
                <a:effectLst/>
                <a:uLnTx/>
                <a:uFillTx/>
                <a:latin typeface="Calibri Light" panose="020F0302020204030204"/>
                <a:ea typeface="+mj-ea"/>
                <a:cs typeface="+mj-cs"/>
              </a:rPr>
              <a:t>           </a:t>
            </a:r>
            <a:r>
              <a:rPr kumimoji="0" lang="hr-HR" sz="4400" b="1" i="0" u="none" strike="noStrike" kern="1200" cap="none" spc="0" normalizeH="0" baseline="0" noProof="0">
                <a:ln>
                  <a:noFill/>
                </a:ln>
                <a:solidFill>
                  <a:sysClr val="windowText" lastClr="000000"/>
                </a:solidFill>
                <a:effectLst/>
                <a:uLnTx/>
                <a:uFillTx/>
                <a:latin typeface="Calibri Light" panose="020F0302020204030204"/>
                <a:ea typeface="+mj-ea"/>
                <a:cs typeface="+mj-cs"/>
              </a:rPr>
              <a:t>projekata</a:t>
            </a:r>
          </a:p>
        </p:txBody>
      </p:sp>
      <p:sp>
        <p:nvSpPr>
          <p:cNvPr id="3" name="Rezervirano mjesto sadržaja 2">
            <a:extLst>
              <a:ext uri="{FF2B5EF4-FFF2-40B4-BE49-F238E27FC236}">
                <a16:creationId xmlns:a16="http://schemas.microsoft.com/office/drawing/2014/main" id="{F5C892F5-C7A8-1063-5E12-82D40FCEE1E6}"/>
              </a:ext>
            </a:extLst>
          </p:cNvPr>
          <p:cNvSpPr txBox="1">
            <a:spLocks/>
          </p:cNvSpPr>
          <p:nvPr/>
        </p:nvSpPr>
        <p:spPr>
          <a:xfrm>
            <a:off x="718127" y="1690688"/>
            <a:ext cx="10515600" cy="4351338"/>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07000"/>
              </a:lnSpc>
              <a:spcBef>
                <a:spcPts val="1000"/>
              </a:spcBef>
              <a:spcAft>
                <a:spcPts val="800"/>
              </a:spcAft>
              <a:buClrTx/>
              <a:buSzTx/>
              <a:buFont typeface="Arial" panose="020B0604020202020204" pitchFamily="34" charset="0"/>
              <a:buChar char="•"/>
              <a:tabLst>
                <a:tab pos="457200" algn="l"/>
              </a:tabLst>
              <a:defRPr/>
            </a:pPr>
            <a:r>
              <a:rPr kumimoji="0" lang="hr-HR" sz="2800" b="0" i="0" u="none" strike="noStrike" kern="1200" cap="none" spc="0" normalizeH="0" baseline="0" noProof="0">
                <a:ln>
                  <a:noFill/>
                </a:ln>
                <a:solidFill>
                  <a:sysClr val="windowText" lastClr="000000"/>
                </a:solidFill>
                <a:effectLst/>
                <a:highlight>
                  <a:srgbClr val="00FFFF"/>
                </a:highlight>
                <a:uLnTx/>
                <a:uFillTx/>
                <a:latin typeface="Calibri" panose="020F0502020204030204"/>
                <a:ea typeface="+mn-ea"/>
                <a:cs typeface="+mn-cs"/>
              </a:rPr>
              <a:t>Projekti standardnih djelovanja</a:t>
            </a:r>
            <a:r>
              <a:rPr kumimoji="0" lang="en-US" sz="2800" b="0" i="0" u="none" strike="noStrike" kern="1200" cap="none" spc="0" normalizeH="0" baseline="0" noProof="0">
                <a:ln>
                  <a:noFill/>
                </a:ln>
                <a:solidFill>
                  <a:sysClr val="windowText" lastClr="000000"/>
                </a:solidFill>
                <a:effectLst/>
                <a:highlight>
                  <a:srgbClr val="00FFFF"/>
                </a:highlight>
                <a:uLnTx/>
                <a:uFillTx/>
                <a:latin typeface="Calibri" panose="020F0502020204030204"/>
                <a:ea typeface="+mn-ea"/>
                <a:cs typeface="+mn-cs"/>
              </a:rPr>
              <a:t> -</a:t>
            </a:r>
            <a:r>
              <a:rPr kumimoji="0" lang="hr-HR" sz="2800" b="0" i="0" u="none" strike="noStrike" kern="1200" cap="none" spc="0" normalizeH="0" baseline="0" noProof="0">
                <a:ln>
                  <a:noFill/>
                </a:ln>
                <a:solidFill>
                  <a:sysClr val="windowText" lastClr="000000"/>
                </a:solidFill>
                <a:effectLst/>
                <a:highlight>
                  <a:srgbClr val="00FFFF"/>
                </a:highlight>
                <a:uLnTx/>
                <a:uFillTx/>
                <a:latin typeface="Calibri" panose="020F0502020204030204"/>
                <a:ea typeface="+mn-ea"/>
                <a:cs typeface="+mn-cs"/>
              </a:rPr>
              <a:t> </a:t>
            </a:r>
            <a:r>
              <a:rPr kumimoji="0" lang="hr-HR" sz="2800" b="1" i="0" u="none" strike="noStrike" kern="1200" cap="none" spc="0" normalizeH="0" baseline="0" noProof="0">
                <a:ln>
                  <a:noFill/>
                </a:ln>
                <a:solidFill>
                  <a:sysClr val="windowText" lastClr="000000"/>
                </a:solidFill>
                <a:effectLst/>
                <a:highlight>
                  <a:srgbClr val="00FFFF"/>
                </a:highlight>
                <a:uLnTx/>
                <a:uFillTx/>
                <a:latin typeface="Calibri" panose="020F0502020204030204"/>
                <a:ea typeface="+mn-ea"/>
                <a:cs typeface="+mn-cs"/>
              </a:rPr>
              <a:t>SAP</a:t>
            </a:r>
            <a:endParaRPr kumimoji="0" lang="hr-HR" sz="2800" b="0" i="0" u="none" strike="noStrike" kern="1200" cap="none" spc="0" normalizeH="0" baseline="0" noProof="0">
              <a:ln>
                <a:noFill/>
              </a:ln>
              <a:solidFill>
                <a:sysClr val="windowText" lastClr="000000"/>
              </a:solidFill>
              <a:effectLst/>
              <a:highlight>
                <a:srgbClr val="00FFFF"/>
              </a:highlight>
              <a:uLnTx/>
              <a:uFillTx/>
              <a:latin typeface="Calibri" panose="020F0502020204030204"/>
              <a:ea typeface="+mn-ea"/>
              <a:cs typeface="+mn-cs"/>
            </a:endParaRPr>
          </a:p>
          <a:p>
            <a:pPr marL="342900" marR="0" lvl="0" indent="-342900" algn="l" defTabSz="914400" rtl="0" eaLnBrk="1" fontAlgn="auto" latinLnBrk="0" hangingPunct="1">
              <a:lnSpc>
                <a:spcPct val="107000"/>
              </a:lnSpc>
              <a:spcBef>
                <a:spcPts val="1000"/>
              </a:spcBef>
              <a:spcAft>
                <a:spcPts val="800"/>
              </a:spcAft>
              <a:buClrTx/>
              <a:buSzTx/>
              <a:buFont typeface="Arial" panose="020B0604020202020204" pitchFamily="34" charset="0"/>
              <a:buChar char="•"/>
              <a:tabLst>
                <a:tab pos="457200" algn="l"/>
              </a:tabLst>
              <a:defRPr/>
            </a:pPr>
            <a:r>
              <a:rPr kumimoji="0" lang="hr-HR" sz="2800" b="0" i="0" u="none" strike="noStrike" kern="1200" cap="none" spc="0" normalizeH="0" baseline="0" noProof="0">
                <a:ln>
                  <a:noFill/>
                </a:ln>
                <a:solidFill>
                  <a:sysClr val="windowText" lastClr="000000"/>
                </a:solidFill>
                <a:effectLst/>
                <a:uLnTx/>
                <a:uFillTx/>
                <a:latin typeface="Calibri" panose="020F0502020204030204"/>
                <a:ea typeface="+mn-ea"/>
                <a:cs typeface="+mn-cs"/>
              </a:rPr>
              <a:t>Strateški projekti </a:t>
            </a:r>
          </a:p>
          <a:p>
            <a:pPr marL="800100" marR="0" lvl="1" indent="-342900" algn="l" defTabSz="914400" rtl="0" eaLnBrk="1" fontAlgn="auto" latinLnBrk="0" hangingPunct="1">
              <a:lnSpc>
                <a:spcPct val="107000"/>
              </a:lnSpc>
              <a:spcBef>
                <a:spcPts val="500"/>
              </a:spcBef>
              <a:spcAft>
                <a:spcPts val="800"/>
              </a:spcAft>
              <a:buClrTx/>
              <a:buSzTx/>
              <a:buFont typeface="Arial" panose="020B0604020202020204" pitchFamily="34" charset="0"/>
              <a:buChar char="•"/>
              <a:tabLst>
                <a:tab pos="457200" algn="l"/>
              </a:tabLst>
              <a:defRPr/>
            </a:pPr>
            <a:r>
              <a:rPr kumimoji="0" lang="hr-HR" sz="2400" b="0" i="0" u="none" strike="noStrike" kern="1200" cap="none" spc="0" normalizeH="0" baseline="0" noProof="0">
                <a:ln>
                  <a:noFill/>
                </a:ln>
                <a:solidFill>
                  <a:sysClr val="windowText" lastClr="000000"/>
                </a:solidFill>
                <a:effectLst/>
                <a:uLnTx/>
                <a:uFillTx/>
                <a:latin typeface="Calibri" panose="020F0502020204030204"/>
                <a:ea typeface="+mn-ea"/>
                <a:cs typeface="+mn-cs"/>
              </a:rPr>
              <a:t>Strateški projekti za prirodu </a:t>
            </a:r>
            <a:r>
              <a:rPr kumimoji="0" lang="en-US" sz="2400" b="0" i="0" u="none" strike="noStrike" kern="1200" cap="none" spc="0" normalizeH="0" baseline="0" noProof="0">
                <a:ln>
                  <a:noFill/>
                </a:ln>
                <a:solidFill>
                  <a:sysClr val="windowText" lastClr="000000"/>
                </a:solidFill>
                <a:effectLst/>
                <a:uLnTx/>
                <a:uFillTx/>
                <a:latin typeface="Calibri" panose="020F0502020204030204"/>
                <a:ea typeface="+mn-ea"/>
                <a:cs typeface="+mn-cs"/>
              </a:rPr>
              <a:t>- </a:t>
            </a:r>
            <a:r>
              <a:rPr kumimoji="0" lang="hr-HR" sz="2400" b="1" i="0" u="none" strike="noStrike" kern="1200" cap="none" spc="0" normalizeH="0" baseline="0" noProof="0">
                <a:ln>
                  <a:noFill/>
                </a:ln>
                <a:solidFill>
                  <a:sysClr val="windowText" lastClr="000000"/>
                </a:solidFill>
                <a:effectLst/>
                <a:uLnTx/>
                <a:uFillTx/>
                <a:latin typeface="Calibri" panose="020F0502020204030204"/>
                <a:ea typeface="+mn-ea"/>
                <a:cs typeface="+mn-cs"/>
              </a:rPr>
              <a:t>SNAP</a:t>
            </a:r>
            <a:endParaRPr kumimoji="0" lang="hr-HR" sz="2400" b="0" i="0" u="none" strike="noStrike" kern="1200" cap="none" spc="0" normalizeH="0" baseline="0" noProof="0">
              <a:ln>
                <a:noFill/>
              </a:ln>
              <a:solidFill>
                <a:sysClr val="windowText" lastClr="000000"/>
              </a:solidFill>
              <a:effectLst/>
              <a:uLnTx/>
              <a:uFillTx/>
              <a:latin typeface="Calibri" panose="020F0502020204030204"/>
              <a:ea typeface="+mn-ea"/>
              <a:cs typeface="+mn-cs"/>
            </a:endParaRPr>
          </a:p>
          <a:p>
            <a:pPr marL="800100" marR="0" lvl="1" indent="-342900" algn="l" defTabSz="914400" rtl="0" eaLnBrk="1" fontAlgn="auto" latinLnBrk="0" hangingPunct="1">
              <a:lnSpc>
                <a:spcPct val="107000"/>
              </a:lnSpc>
              <a:spcBef>
                <a:spcPts val="500"/>
              </a:spcBef>
              <a:spcAft>
                <a:spcPts val="800"/>
              </a:spcAft>
              <a:buClrTx/>
              <a:buSzTx/>
              <a:buFont typeface="Arial" panose="020B0604020202020204" pitchFamily="34" charset="0"/>
              <a:buChar char="•"/>
              <a:tabLst>
                <a:tab pos="457200" algn="l"/>
              </a:tabLst>
              <a:defRPr/>
            </a:pPr>
            <a:r>
              <a:rPr kumimoji="0" lang="hr-HR" sz="2400" b="0" i="0" u="none" strike="noStrike" kern="1200" cap="none" spc="0" normalizeH="0" baseline="0" noProof="0">
                <a:ln>
                  <a:noFill/>
                </a:ln>
                <a:solidFill>
                  <a:sysClr val="windowText" lastClr="000000"/>
                </a:solidFill>
                <a:effectLst/>
                <a:uLnTx/>
                <a:uFillTx/>
                <a:latin typeface="Calibri" panose="020F0502020204030204"/>
                <a:ea typeface="+mn-ea"/>
                <a:cs typeface="+mn-cs"/>
              </a:rPr>
              <a:t>Strateški integrirani projekti </a:t>
            </a:r>
            <a:r>
              <a:rPr kumimoji="0" lang="en-US" sz="2400" b="0" i="0" u="none" strike="noStrike" kern="1200" cap="none" spc="0" normalizeH="0" baseline="0" noProof="0">
                <a:ln>
                  <a:noFill/>
                </a:ln>
                <a:solidFill>
                  <a:sysClr val="windowText" lastClr="000000"/>
                </a:solidFill>
                <a:effectLst/>
                <a:uLnTx/>
                <a:uFillTx/>
                <a:latin typeface="Calibri" panose="020F0502020204030204"/>
                <a:ea typeface="+mn-ea"/>
                <a:cs typeface="+mn-cs"/>
              </a:rPr>
              <a:t>- </a:t>
            </a:r>
            <a:r>
              <a:rPr kumimoji="0" lang="hr-HR" sz="2400" b="1" i="0" u="none" strike="noStrike" kern="1200" cap="none" spc="0" normalizeH="0" baseline="0" noProof="0">
                <a:ln>
                  <a:noFill/>
                </a:ln>
                <a:solidFill>
                  <a:sysClr val="windowText" lastClr="000000"/>
                </a:solidFill>
                <a:effectLst/>
                <a:uLnTx/>
                <a:uFillTx/>
                <a:latin typeface="Calibri" panose="020F0502020204030204"/>
                <a:ea typeface="+mn-ea"/>
                <a:cs typeface="+mn-cs"/>
              </a:rPr>
              <a:t>SIP</a:t>
            </a:r>
            <a:r>
              <a:rPr kumimoji="0" lang="hr-HR" sz="2400" b="0" i="0" u="none" strike="noStrike" kern="1200" cap="none" spc="0" normalizeH="0" baseline="0" noProof="0">
                <a:ln>
                  <a:noFill/>
                </a:ln>
                <a:solidFill>
                  <a:sysClr val="windowText" lastClr="000000"/>
                </a:solidFill>
                <a:effectLst/>
                <a:uLnTx/>
                <a:uFillTx/>
                <a:latin typeface="Calibri" panose="020F0502020204030204"/>
                <a:ea typeface="+mn-ea"/>
                <a:cs typeface="+mn-cs"/>
              </a:rPr>
              <a:t> (klima, vode, zrak, otpad)</a:t>
            </a:r>
          </a:p>
          <a:p>
            <a:pPr marL="342900" marR="0" lvl="0" indent="-342900" algn="l" defTabSz="914400" rtl="0" eaLnBrk="1" fontAlgn="auto" latinLnBrk="0" hangingPunct="1">
              <a:lnSpc>
                <a:spcPct val="107000"/>
              </a:lnSpc>
              <a:spcBef>
                <a:spcPts val="1000"/>
              </a:spcBef>
              <a:spcAft>
                <a:spcPts val="800"/>
              </a:spcAft>
              <a:buClrTx/>
              <a:buSzTx/>
              <a:buFont typeface="Arial" panose="020B0604020202020204" pitchFamily="34" charset="0"/>
              <a:buChar char="•"/>
              <a:tabLst>
                <a:tab pos="457200" algn="l"/>
              </a:tabLst>
              <a:defRPr/>
            </a:pPr>
            <a:r>
              <a:rPr kumimoji="0" lang="hr-HR" sz="2800" b="0" i="0" u="none" strike="noStrike" kern="1200" cap="none" spc="0" normalizeH="0" baseline="0" noProof="0">
                <a:ln>
                  <a:noFill/>
                </a:ln>
                <a:solidFill>
                  <a:sysClr val="windowText" lastClr="000000"/>
                </a:solidFill>
                <a:effectLst/>
                <a:uLnTx/>
                <a:uFillTx/>
                <a:latin typeface="Calibri" panose="020F0502020204030204"/>
                <a:ea typeface="+mn-ea"/>
                <a:cs typeface="+mn-cs"/>
              </a:rPr>
              <a:t>Projekti tehničke pomoći </a:t>
            </a:r>
            <a:r>
              <a:rPr kumimoji="0" lang="hr-HR" sz="2400" b="0" i="0" u="none" strike="noStrike" kern="1200" cap="none" spc="0" normalizeH="0" baseline="0" noProof="0">
                <a:ln>
                  <a:noFill/>
                </a:ln>
                <a:solidFill>
                  <a:sysClr val="windowText" lastClr="000000"/>
                </a:solidFill>
                <a:effectLst/>
                <a:uLnTx/>
                <a:uFillTx/>
                <a:latin typeface="Calibri" panose="020F0502020204030204"/>
                <a:ea typeface="+mn-ea"/>
                <a:cs typeface="+mn-cs"/>
              </a:rPr>
              <a:t>(</a:t>
            </a:r>
            <a:r>
              <a:rPr kumimoji="0" lang="en-GB" sz="2400" b="1" i="0" u="none" strike="noStrike" kern="1200" cap="none" spc="0" normalizeH="0" baseline="0" noProof="0">
                <a:ln>
                  <a:noFill/>
                </a:ln>
                <a:solidFill>
                  <a:sysClr val="windowText" lastClr="000000"/>
                </a:solidFill>
                <a:effectLst/>
                <a:uLnTx/>
                <a:uFillTx/>
                <a:latin typeface="Calibri" panose="020F0502020204030204"/>
                <a:ea typeface="+mn-ea"/>
                <a:cs typeface="+mn-cs"/>
              </a:rPr>
              <a:t>TA-PP</a:t>
            </a:r>
            <a:r>
              <a:rPr kumimoji="0" lang="en-GB" sz="2400" b="0" i="0" u="none" strike="noStrike" kern="1200" cap="none" spc="0" normalizeH="0" baseline="0" noProof="0">
                <a:ln>
                  <a:noFill/>
                </a:ln>
                <a:solidFill>
                  <a:sysClr val="windowText" lastClr="000000"/>
                </a:solidFill>
                <a:effectLst/>
                <a:uLnTx/>
                <a:uFillTx/>
                <a:latin typeface="Calibri" panose="020F0502020204030204"/>
                <a:ea typeface="+mn-ea"/>
                <a:cs typeface="+mn-cs"/>
              </a:rPr>
              <a:t> </a:t>
            </a:r>
            <a:r>
              <a:rPr kumimoji="0" lang="en-GB" sz="2400" b="0" i="0" u="none" strike="noStrike" kern="1200" cap="none" spc="0" normalizeH="0" baseline="0" noProof="0" err="1">
                <a:ln>
                  <a:noFill/>
                </a:ln>
                <a:solidFill>
                  <a:sysClr val="windowText" lastClr="000000"/>
                </a:solidFill>
                <a:effectLst/>
                <a:uLnTx/>
                <a:uFillTx/>
                <a:latin typeface="Calibri" panose="020F0502020204030204"/>
                <a:ea typeface="+mn-ea"/>
                <a:cs typeface="+mn-cs"/>
              </a:rPr>
              <a:t>i</a:t>
            </a:r>
            <a:r>
              <a:rPr kumimoji="0" lang="en-GB" sz="2400" b="0" i="0" u="none" strike="noStrike" kern="1200" cap="none" spc="0" normalizeH="0" baseline="0" noProof="0">
                <a:ln>
                  <a:noFill/>
                </a:ln>
                <a:solidFill>
                  <a:sysClr val="windowText" lastClr="000000"/>
                </a:solidFill>
                <a:effectLst/>
                <a:uLnTx/>
                <a:uFillTx/>
                <a:latin typeface="Calibri" panose="020F0502020204030204"/>
                <a:ea typeface="+mn-ea"/>
                <a:cs typeface="+mn-cs"/>
              </a:rPr>
              <a:t> </a:t>
            </a:r>
            <a:r>
              <a:rPr kumimoji="0" lang="en-GB" sz="2400" b="1" i="0" u="none" strike="noStrike" kern="1200" cap="none" spc="0" normalizeH="0" baseline="0" noProof="0">
                <a:ln>
                  <a:noFill/>
                </a:ln>
                <a:solidFill>
                  <a:sysClr val="windowText" lastClr="000000"/>
                </a:solidFill>
                <a:effectLst/>
                <a:uLnTx/>
                <a:uFillTx/>
                <a:latin typeface="Calibri" panose="020F0502020204030204"/>
                <a:ea typeface="+mn-ea"/>
                <a:cs typeface="+mn-cs"/>
              </a:rPr>
              <a:t>TA-R</a:t>
            </a:r>
            <a:r>
              <a:rPr kumimoji="0" lang="hr-HR" sz="2400" b="0" i="0" u="none" strike="noStrike" kern="1200" cap="none" spc="0" normalizeH="0" baseline="0" noProof="0">
                <a:ln>
                  <a:noFill/>
                </a:ln>
                <a:solidFill>
                  <a:sysClr val="windowText" lastClr="000000"/>
                </a:solidFill>
                <a:effectLst/>
                <a:uLnTx/>
                <a:uFillTx/>
                <a:latin typeface="Calibri" panose="020F0502020204030204"/>
                <a:ea typeface="+mn-ea"/>
                <a:cs typeface="+mn-cs"/>
              </a:rPr>
              <a:t>)</a:t>
            </a:r>
          </a:p>
          <a:p>
            <a:pPr marL="342900" marR="0" lvl="0" indent="-342900" algn="l" defTabSz="914400" rtl="0" eaLnBrk="1" fontAlgn="auto" latinLnBrk="0" hangingPunct="1">
              <a:lnSpc>
                <a:spcPct val="107000"/>
              </a:lnSpc>
              <a:spcBef>
                <a:spcPts val="1000"/>
              </a:spcBef>
              <a:spcAft>
                <a:spcPts val="800"/>
              </a:spcAft>
              <a:buClrTx/>
              <a:buSzTx/>
              <a:buFont typeface="Arial" panose="020B0604020202020204" pitchFamily="34" charset="0"/>
              <a:buChar char="•"/>
              <a:tabLst>
                <a:tab pos="457200" algn="l"/>
              </a:tabLst>
              <a:defRPr/>
            </a:pPr>
            <a:r>
              <a:rPr kumimoji="0" lang="hr-HR" sz="2800" b="0" i="0" u="none" strike="noStrike" kern="1200" cap="none" spc="0" normalizeH="0" baseline="0" noProof="0">
                <a:ln>
                  <a:noFill/>
                </a:ln>
                <a:solidFill>
                  <a:sysClr val="windowText" lastClr="000000"/>
                </a:solidFill>
                <a:effectLst/>
                <a:uLnTx/>
                <a:uFillTx/>
                <a:latin typeface="Calibri" panose="020F0502020204030204"/>
                <a:ea typeface="+mn-ea"/>
                <a:cs typeface="+mn-cs"/>
              </a:rPr>
              <a:t>Druga djelovanja</a:t>
            </a:r>
          </a:p>
          <a:p>
            <a:pPr marL="800100" marR="0" lvl="1" indent="-342900" algn="l" defTabSz="914400" rtl="0" eaLnBrk="1" fontAlgn="auto" latinLnBrk="0" hangingPunct="1">
              <a:lnSpc>
                <a:spcPct val="107000"/>
              </a:lnSpc>
              <a:spcBef>
                <a:spcPts val="500"/>
              </a:spcBef>
              <a:spcAft>
                <a:spcPts val="800"/>
              </a:spcAft>
              <a:buClrTx/>
              <a:buSzTx/>
              <a:buFont typeface="Arial" panose="020B0604020202020204" pitchFamily="34" charset="0"/>
              <a:buChar char="•"/>
              <a:tabLst>
                <a:tab pos="457200" algn="l"/>
              </a:tabLst>
              <a:defRPr/>
            </a:pPr>
            <a:r>
              <a:rPr kumimoji="0" lang="hr-HR" sz="2400" b="0" i="0" u="none" strike="noStrike" kern="1200" cap="none" spc="0" normalizeH="0" baseline="0" noProof="0">
                <a:ln>
                  <a:noFill/>
                </a:ln>
                <a:solidFill>
                  <a:sysClr val="windowText" lastClr="000000"/>
                </a:solidFill>
                <a:effectLst/>
                <a:uLnTx/>
                <a:uFillTx/>
                <a:latin typeface="Calibri" panose="020F0502020204030204"/>
                <a:ea typeface="+mn-ea"/>
                <a:cs typeface="+mn-cs"/>
              </a:rPr>
              <a:t>Djelovanja koordinacije i potpore </a:t>
            </a:r>
            <a:r>
              <a:rPr kumimoji="0" lang="hr-HR" sz="2000" b="0" i="0" u="none" strike="noStrike" kern="1200" cap="none" spc="0" normalizeH="0" baseline="0" noProof="0">
                <a:ln>
                  <a:noFill/>
                </a:ln>
                <a:solidFill>
                  <a:sysClr val="windowText" lastClr="000000"/>
                </a:solidFill>
                <a:effectLst/>
                <a:uLnTx/>
                <a:uFillTx/>
                <a:latin typeface="Calibri" panose="020F0502020204030204"/>
                <a:ea typeface="+mn-ea"/>
                <a:cs typeface="+mn-cs"/>
              </a:rPr>
              <a:t>(Coordination and Support Actions, </a:t>
            </a:r>
            <a:r>
              <a:rPr kumimoji="0" lang="hr-HR" sz="2000" b="1" i="0" u="none" strike="noStrike" kern="1200" cap="none" spc="0" normalizeH="0" baseline="0" noProof="0">
                <a:ln>
                  <a:noFill/>
                </a:ln>
                <a:solidFill>
                  <a:sysClr val="windowText" lastClr="000000"/>
                </a:solidFill>
                <a:effectLst/>
                <a:uLnTx/>
                <a:uFillTx/>
                <a:latin typeface="Calibri" panose="020F0502020204030204"/>
                <a:ea typeface="+mn-ea"/>
                <a:cs typeface="+mn-cs"/>
              </a:rPr>
              <a:t>CSA</a:t>
            </a:r>
            <a:r>
              <a:rPr kumimoji="0" lang="hr-HR" sz="2000" b="0" i="0" u="none" strike="noStrike" kern="1200" cap="none" spc="0" normalizeH="0" baseline="0" noProof="0">
                <a:ln>
                  <a:noFill/>
                </a:ln>
                <a:solidFill>
                  <a:sysClr val="windowText" lastClr="000000"/>
                </a:solidFill>
                <a:effectLst/>
                <a:uLnTx/>
                <a:uFillTx/>
                <a:latin typeface="Calibri" panose="020F0502020204030204"/>
                <a:ea typeface="+mn-ea"/>
                <a:cs typeface="+mn-cs"/>
              </a:rPr>
              <a:t>)</a:t>
            </a:r>
          </a:p>
          <a:p>
            <a:pPr marL="342900" marR="0" lvl="0" indent="-342900" algn="l" defTabSz="914400" rtl="0" eaLnBrk="1" fontAlgn="auto" latinLnBrk="0" hangingPunct="1">
              <a:lnSpc>
                <a:spcPct val="107000"/>
              </a:lnSpc>
              <a:spcBef>
                <a:spcPts val="1000"/>
              </a:spcBef>
              <a:spcAft>
                <a:spcPts val="800"/>
              </a:spcAft>
              <a:buClrTx/>
              <a:buSzTx/>
              <a:buFont typeface="Arial" panose="020B0604020202020204" pitchFamily="34" charset="0"/>
              <a:buChar char="•"/>
              <a:tabLst>
                <a:tab pos="457200" algn="l"/>
              </a:tabLst>
              <a:defRPr/>
            </a:pPr>
            <a:r>
              <a:rPr kumimoji="0" lang="hr-HR" sz="2400" b="0" i="0" u="none" strike="noStrike" kern="1200" cap="none" spc="0" normalizeH="0" baseline="0" noProof="0">
                <a:ln>
                  <a:noFill/>
                </a:ln>
                <a:solidFill>
                  <a:sysClr val="windowText" lastClr="000000"/>
                </a:solidFill>
                <a:effectLst/>
                <a:uLnTx/>
                <a:uFillTx/>
                <a:latin typeface="Calibri" panose="020F0502020204030204"/>
                <a:ea typeface="+mn-ea"/>
                <a:cs typeface="+mn-cs"/>
              </a:rPr>
              <a:t>………….</a:t>
            </a:r>
          </a:p>
          <a:p>
            <a:pPr marL="800100" marR="0" lvl="1" indent="-342900" algn="l" defTabSz="914400" rtl="0" eaLnBrk="1" fontAlgn="auto" latinLnBrk="0" hangingPunct="1">
              <a:lnSpc>
                <a:spcPct val="107000"/>
              </a:lnSpc>
              <a:spcBef>
                <a:spcPts val="500"/>
              </a:spcBef>
              <a:spcAft>
                <a:spcPts val="800"/>
              </a:spcAft>
              <a:buClrTx/>
              <a:buSzTx/>
              <a:buFont typeface="Arial" panose="020B0604020202020204" pitchFamily="34" charset="0"/>
              <a:buChar char="•"/>
              <a:tabLst>
                <a:tab pos="457200" algn="l"/>
              </a:tabLst>
              <a:defRPr/>
            </a:pPr>
            <a:endParaRPr kumimoji="0" lang="en-GB" sz="2000" b="0" i="0" u="none" strike="noStrike" kern="1200" cap="none" spc="0" normalizeH="0" baseline="0" noProof="0">
              <a:ln>
                <a:noFill/>
              </a:ln>
              <a:solidFill>
                <a:sysClr val="windowText" lastClr="000000"/>
              </a:solidFill>
              <a:effectLst/>
              <a:uLnTx/>
              <a:uFillTx/>
              <a:latin typeface="Calibri" panose="020F0502020204030204"/>
              <a:ea typeface="+mn-ea"/>
              <a:cs typeface="+mn-cs"/>
            </a:endParaRPr>
          </a:p>
        </p:txBody>
      </p:sp>
      <p:pic>
        <p:nvPicPr>
          <p:cNvPr id="7" name="Image 7">
            <a:extLst>
              <a:ext uri="{FF2B5EF4-FFF2-40B4-BE49-F238E27FC236}">
                <a16:creationId xmlns:a16="http://schemas.microsoft.com/office/drawing/2014/main" id="{565F8A9B-60A0-36F6-A67D-839565A85ABA}"/>
              </a:ext>
            </a:extLst>
          </p:cNvPr>
          <p:cNvPicPr>
            <a:picLocks noChangeAspect="1"/>
          </p:cNvPicPr>
          <p:nvPr/>
        </p:nvPicPr>
        <p:blipFill rotWithShape="1">
          <a:blip r:embed="rId5"/>
          <a:srcRect l="38916" t="64109" r="38554" b="6566"/>
          <a:stretch/>
        </p:blipFill>
        <p:spPr>
          <a:xfrm>
            <a:off x="2164259" y="295220"/>
            <a:ext cx="1324857" cy="1218585"/>
          </a:xfrm>
          <a:prstGeom prst="rect">
            <a:avLst/>
          </a:prstGeom>
        </p:spPr>
      </p:pic>
      <p:pic>
        <p:nvPicPr>
          <p:cNvPr id="8" name="Picture 7">
            <a:extLst>
              <a:ext uri="{FF2B5EF4-FFF2-40B4-BE49-F238E27FC236}">
                <a16:creationId xmlns:a16="http://schemas.microsoft.com/office/drawing/2014/main" id="{4FC388B1-E8FC-3236-E866-82227E0D234F}"/>
              </a:ext>
            </a:extLst>
          </p:cNvPr>
          <p:cNvPicPr>
            <a:picLocks noChangeAspect="1"/>
          </p:cNvPicPr>
          <p:nvPr/>
        </p:nvPicPr>
        <p:blipFill>
          <a:blip r:embed="rId6"/>
          <a:stretch>
            <a:fillRect/>
          </a:stretch>
        </p:blipFill>
        <p:spPr>
          <a:xfrm>
            <a:off x="9555400" y="6042026"/>
            <a:ext cx="2456901" cy="804742"/>
          </a:xfrm>
          <a:prstGeom prst="rect">
            <a:avLst/>
          </a:prstGeom>
        </p:spPr>
      </p:pic>
    </p:spTree>
    <p:extLst>
      <p:ext uri="{BB962C8B-B14F-4D97-AF65-F5344CB8AC3E}">
        <p14:creationId xmlns:p14="http://schemas.microsoft.com/office/powerpoint/2010/main" val="81638146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2D529B-1187-10BD-E671-EC247DE218D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167CFEC-0B12-367E-F400-6F71F9483B2F}"/>
              </a:ext>
            </a:extLst>
          </p:cNvPr>
          <p:cNvSpPr>
            <a:spLocks noGrp="1"/>
          </p:cNvSpPr>
          <p:nvPr>
            <p:ph type="title"/>
          </p:nvPr>
        </p:nvSpPr>
        <p:spPr/>
        <p:txBody>
          <a:bodyPr/>
          <a:lstStyle/>
          <a:p>
            <a:r>
              <a:rPr lang="hr-HR"/>
              <a:t>Direktni prihvatljivi troškovi </a:t>
            </a:r>
            <a:br>
              <a:rPr lang="hr-HR"/>
            </a:br>
            <a:r>
              <a:rPr lang="hr-HR"/>
              <a:t>– A. Osoblje</a:t>
            </a:r>
          </a:p>
        </p:txBody>
      </p:sp>
      <p:sp>
        <p:nvSpPr>
          <p:cNvPr id="3" name="Content Placeholder 2">
            <a:extLst>
              <a:ext uri="{FF2B5EF4-FFF2-40B4-BE49-F238E27FC236}">
                <a16:creationId xmlns:a16="http://schemas.microsoft.com/office/drawing/2014/main" id="{FE5096C1-42AE-EC77-14A2-E3C3F7CDAF35}"/>
              </a:ext>
            </a:extLst>
          </p:cNvPr>
          <p:cNvSpPr>
            <a:spLocks noGrp="1"/>
          </p:cNvSpPr>
          <p:nvPr>
            <p:ph idx="1"/>
          </p:nvPr>
        </p:nvSpPr>
        <p:spPr>
          <a:xfrm>
            <a:off x="638175" y="1690688"/>
            <a:ext cx="10915650" cy="3232930"/>
          </a:xfrm>
        </p:spPr>
        <p:txBody>
          <a:bodyPr>
            <a:normAutofit fontScale="92500"/>
          </a:bodyPr>
          <a:lstStyle/>
          <a:p>
            <a:r>
              <a:rPr lang="hr-HR" sz="2000" b="1"/>
              <a:t>A5 Volonteri</a:t>
            </a:r>
          </a:p>
          <a:p>
            <a:pPr lvl="1"/>
            <a:endParaRPr lang="hr-HR" sz="2000"/>
          </a:p>
          <a:p>
            <a:pPr lvl="1"/>
            <a:r>
              <a:rPr lang="hr-HR" sz="2000"/>
              <a:t>Jedinični troškovi prema Annex-u 2a</a:t>
            </a:r>
          </a:p>
          <a:p>
            <a:pPr lvl="1"/>
            <a:endParaRPr lang="hr-HR" sz="2000"/>
          </a:p>
          <a:p>
            <a:pPr lvl="1"/>
            <a:r>
              <a:rPr lang="hr-HR" sz="2000"/>
              <a:t>Maksimalno 50% ukupnih troškova projekta i doprinosa procijenjenih u prijedlogu projekta</a:t>
            </a:r>
          </a:p>
          <a:p>
            <a:pPr lvl="1"/>
            <a:endParaRPr lang="hr-HR" sz="2000"/>
          </a:p>
          <a:p>
            <a:pPr lvl="1"/>
            <a:r>
              <a:rPr lang="hr-HR" sz="2000"/>
              <a:t>Maksimalni EU doprinos ne može biti veći od ukupnih prihvatljivih troškova bez troškova volontera</a:t>
            </a:r>
          </a:p>
          <a:p>
            <a:pPr lvl="1"/>
            <a:endParaRPr lang="hr-HR" sz="2000"/>
          </a:p>
          <a:p>
            <a:pPr lvl="1"/>
            <a:r>
              <a:rPr lang="hr-HR" sz="2000"/>
              <a:t>Prilikom izvještavanja: Ne smije premašiti maksimalni iznos za volontere za svakog korisnika, kako je navedeno u Annex-u 2</a:t>
            </a:r>
          </a:p>
          <a:p>
            <a:endParaRPr lang="hr-HR"/>
          </a:p>
        </p:txBody>
      </p:sp>
      <p:pic>
        <p:nvPicPr>
          <p:cNvPr id="5" name="Picture 4">
            <a:extLst>
              <a:ext uri="{FF2B5EF4-FFF2-40B4-BE49-F238E27FC236}">
                <a16:creationId xmlns:a16="http://schemas.microsoft.com/office/drawing/2014/main" id="{EBA77AD2-B440-A431-7761-2EB000058311}"/>
              </a:ext>
            </a:extLst>
          </p:cNvPr>
          <p:cNvPicPr>
            <a:picLocks noChangeAspect="1"/>
          </p:cNvPicPr>
          <p:nvPr/>
        </p:nvPicPr>
        <p:blipFill>
          <a:blip r:embed="rId3"/>
          <a:stretch>
            <a:fillRect/>
          </a:stretch>
        </p:blipFill>
        <p:spPr>
          <a:xfrm>
            <a:off x="4021036" y="4870776"/>
            <a:ext cx="4791075" cy="1403754"/>
          </a:xfrm>
          <a:prstGeom prst="rect">
            <a:avLst/>
          </a:prstGeom>
          <a:ln>
            <a:solidFill>
              <a:schemeClr val="tx1"/>
            </a:solidFill>
          </a:ln>
        </p:spPr>
      </p:pic>
      <p:pic>
        <p:nvPicPr>
          <p:cNvPr id="4" name="Picture 3">
            <a:extLst>
              <a:ext uri="{FF2B5EF4-FFF2-40B4-BE49-F238E27FC236}">
                <a16:creationId xmlns:a16="http://schemas.microsoft.com/office/drawing/2014/main" id="{64ECEBCE-0AB8-5BED-B065-420286E9E4DA}"/>
              </a:ext>
            </a:extLst>
          </p:cNvPr>
          <p:cNvPicPr>
            <a:picLocks noChangeAspect="1"/>
          </p:cNvPicPr>
          <p:nvPr/>
        </p:nvPicPr>
        <p:blipFill>
          <a:blip r:embed="rId4"/>
          <a:stretch>
            <a:fillRect/>
          </a:stretch>
        </p:blipFill>
        <p:spPr>
          <a:xfrm>
            <a:off x="7293168" y="230384"/>
            <a:ext cx="4460682" cy="2514600"/>
          </a:xfrm>
          <a:prstGeom prst="rect">
            <a:avLst/>
          </a:prstGeom>
        </p:spPr>
      </p:pic>
    </p:spTree>
    <p:extLst>
      <p:ext uri="{BB962C8B-B14F-4D97-AF65-F5344CB8AC3E}">
        <p14:creationId xmlns:p14="http://schemas.microsoft.com/office/powerpoint/2010/main" val="418146738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7C9FF5-A845-F5C7-0E1B-5D93E587D959}"/>
              </a:ext>
            </a:extLst>
          </p:cNvPr>
          <p:cNvSpPr>
            <a:spLocks noGrp="1"/>
          </p:cNvSpPr>
          <p:nvPr>
            <p:ph type="title"/>
          </p:nvPr>
        </p:nvSpPr>
        <p:spPr/>
        <p:txBody>
          <a:bodyPr/>
          <a:lstStyle/>
          <a:p>
            <a:r>
              <a:rPr lang="hr-HR"/>
              <a:t>Direktni prihvatljivi troškovi – B. Podugovaranje</a:t>
            </a:r>
          </a:p>
        </p:txBody>
      </p:sp>
      <p:sp>
        <p:nvSpPr>
          <p:cNvPr id="4" name="Rectangle 1">
            <a:extLst>
              <a:ext uri="{FF2B5EF4-FFF2-40B4-BE49-F238E27FC236}">
                <a16:creationId xmlns:a16="http://schemas.microsoft.com/office/drawing/2014/main" id="{08DA61E0-7A5C-15B2-877E-CF84EB49DC46}"/>
              </a:ext>
            </a:extLst>
          </p:cNvPr>
          <p:cNvSpPr>
            <a:spLocks noGrp="1" noChangeArrowheads="1"/>
          </p:cNvSpPr>
          <p:nvPr>
            <p:ph idx="1"/>
          </p:nvPr>
        </p:nvSpPr>
        <p:spPr bwMode="auto">
          <a:xfrm>
            <a:off x="838200" y="1551562"/>
            <a:ext cx="9086385" cy="3754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None/>
              <a:tabLst/>
            </a:pPr>
            <a:r>
              <a:rPr kumimoji="0" lang="sr-Latn-RS" altLang="sr-Latn-RS" sz="2000" b="1" i="0" u="none" strike="noStrike" cap="none" normalizeH="0" baseline="0">
                <a:ln>
                  <a:noFill/>
                </a:ln>
                <a:solidFill>
                  <a:schemeClr val="tx1"/>
                </a:solidFill>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sr-Latn-RS" altLang="sr-Latn-RS" sz="2000" b="1" i="0" u="none" strike="noStrike" cap="none" normalizeH="0" baseline="0">
                <a:ln>
                  <a:noFill/>
                </a:ln>
                <a:solidFill>
                  <a:schemeClr val="tx1"/>
                </a:solidFill>
                <a:effectLst/>
                <a:latin typeface="Arial" panose="020B0604020202020204" pitchFamily="34" charset="0"/>
              </a:rPr>
              <a:t> </a:t>
            </a:r>
            <a:r>
              <a:rPr lang="sr-Latn-RS" altLang="sr-Latn-RS" sz="1800">
                <a:latin typeface="Arial" panose="020B0604020202020204" pitchFamily="34" charset="0"/>
              </a:rPr>
              <a:t>P</a:t>
            </a:r>
            <a:r>
              <a:rPr kumimoji="0" lang="sr-Latn-RS" altLang="sr-Latn-RS" sz="1800" b="0" i="0" u="none" strike="noStrike" cap="none" normalizeH="0" baseline="0">
                <a:ln>
                  <a:noFill/>
                </a:ln>
                <a:solidFill>
                  <a:schemeClr val="tx1"/>
                </a:solidFill>
                <a:effectLst/>
                <a:latin typeface="Arial" panose="020B0604020202020204" pitchFamily="34" charset="0"/>
              </a:rPr>
              <a:t>rovodi se u skladu s </a:t>
            </a:r>
            <a:r>
              <a:rPr kumimoji="0" lang="sr-Latn-RS" altLang="sr-Latn-RS" sz="1800" b="1" i="0" u="none" strike="noStrike" cap="none" normalizeH="0" baseline="0">
                <a:ln>
                  <a:noFill/>
                </a:ln>
                <a:solidFill>
                  <a:schemeClr val="tx1"/>
                </a:solidFill>
                <a:effectLst/>
                <a:latin typeface="Arial" panose="020B0604020202020204" pitchFamily="34" charset="0"/>
              </a:rPr>
              <a:t>uobičajenim praksama naručitelja</a:t>
            </a:r>
            <a:r>
              <a:rPr kumimoji="0" lang="sr-Latn-RS" altLang="sr-Latn-RS" sz="1800" b="0" i="0" u="none" strike="noStrike" cap="none" normalizeH="0" baseline="0">
                <a:ln>
                  <a:noFill/>
                </a:ln>
                <a:solidFill>
                  <a:schemeClr val="tx1"/>
                </a:solidFill>
                <a:effectLst/>
                <a:latin typeface="Arial" panose="020B0604020202020204" pitchFamily="34" charset="0"/>
              </a:rPr>
              <a:t>, pod uvjetom da one osiguravaju </a:t>
            </a:r>
            <a:r>
              <a:rPr kumimoji="0" lang="sr-Latn-RS" altLang="sr-Latn-RS" sz="1800" b="1" i="0" u="none" strike="noStrike" cap="none" normalizeH="0" baseline="0">
                <a:ln>
                  <a:noFill/>
                </a:ln>
                <a:solidFill>
                  <a:schemeClr val="tx1"/>
                </a:solidFill>
                <a:effectLst/>
                <a:latin typeface="Arial" panose="020B0604020202020204" pitchFamily="34" charset="0"/>
              </a:rPr>
              <a:t>najbolju vrijednost za novac </a:t>
            </a:r>
            <a:r>
              <a:rPr kumimoji="0" lang="sr-Latn-RS" altLang="sr-Latn-RS" sz="1800" b="0" i="0" u="none" strike="noStrike" cap="none" normalizeH="0" baseline="0">
                <a:ln>
                  <a:noFill/>
                </a:ln>
                <a:solidFill>
                  <a:schemeClr val="tx1"/>
                </a:solidFill>
                <a:effectLst/>
                <a:latin typeface="Arial" panose="020B0604020202020204" pitchFamily="34" charset="0"/>
              </a:rPr>
              <a:t>(ili, ako je primjereno, najnižu cijenu) i da </a:t>
            </a:r>
            <a:r>
              <a:rPr kumimoji="0" lang="sr-Latn-RS" altLang="sr-Latn-RS" sz="1800" b="1" i="0" u="none" strike="noStrike" cap="none" normalizeH="0" baseline="0">
                <a:ln>
                  <a:noFill/>
                </a:ln>
                <a:solidFill>
                  <a:schemeClr val="tx1"/>
                </a:solidFill>
                <a:effectLst/>
                <a:latin typeface="Arial" panose="020B0604020202020204" pitchFamily="34" charset="0"/>
              </a:rPr>
              <a:t>ne postoji sukob interesa</a:t>
            </a:r>
            <a:br>
              <a:rPr kumimoji="0" lang="sr-Latn-RS" altLang="sr-Latn-RS" sz="1800" b="1" i="0" u="none" strike="noStrike" cap="none" normalizeH="0" baseline="0">
                <a:ln>
                  <a:noFill/>
                </a:ln>
                <a:solidFill>
                  <a:schemeClr val="tx1"/>
                </a:solidFill>
                <a:effectLst/>
                <a:latin typeface="Arial" panose="020B0604020202020204" pitchFamily="34" charset="0"/>
              </a:rPr>
            </a:br>
            <a:endParaRPr kumimoji="0" lang="sr-Latn-RS" altLang="sr-Latn-RS" sz="1800" b="1"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sr-Latn-RS" altLang="sr-Latn-RS" sz="1800" b="1" i="0" u="none" strike="noStrike" cap="none" normalizeH="0" baseline="0">
                <a:ln>
                  <a:noFill/>
                </a:ln>
                <a:solidFill>
                  <a:schemeClr val="tx1"/>
                </a:solidFill>
                <a:effectLst/>
                <a:latin typeface="Arial" panose="020B0604020202020204" pitchFamily="34" charset="0"/>
              </a:rPr>
              <a:t> </a:t>
            </a:r>
            <a:r>
              <a:rPr lang="sr-Latn-RS" altLang="sr-Latn-RS" sz="1800">
                <a:latin typeface="Arial" panose="020B0604020202020204" pitchFamily="34" charset="0"/>
              </a:rPr>
              <a:t>M</a:t>
            </a:r>
            <a:r>
              <a:rPr kumimoji="0" lang="sr-Latn-RS" altLang="sr-Latn-RS" sz="1800" b="0" i="0" u="none" strike="noStrike" cap="none" normalizeH="0" baseline="0">
                <a:ln>
                  <a:noFill/>
                </a:ln>
                <a:solidFill>
                  <a:schemeClr val="tx1"/>
                </a:solidFill>
                <a:effectLst/>
                <a:latin typeface="Arial" panose="020B0604020202020204" pitchFamily="34" charset="0"/>
              </a:rPr>
              <a:t>ože pokrivati samo </a:t>
            </a:r>
            <a:r>
              <a:rPr kumimoji="0" lang="sr-Latn-RS" altLang="sr-Latn-RS" sz="1800" b="1" i="0" u="none" strike="noStrike" cap="none" normalizeH="0" baseline="0">
                <a:ln>
                  <a:noFill/>
                </a:ln>
                <a:solidFill>
                  <a:schemeClr val="tx1"/>
                </a:solidFill>
                <a:effectLst/>
                <a:latin typeface="Arial" panose="020B0604020202020204" pitchFamily="34" charset="0"/>
              </a:rPr>
              <a:t>ograničeni dio aktivnosti u radnom paketu</a:t>
            </a:r>
          </a:p>
          <a:p>
            <a:pPr marL="0" marR="0" lvl="0" indent="0" algn="l" defTabSz="914400" rtl="0" eaLnBrk="0" fontAlgn="base" latinLnBrk="0" hangingPunct="0">
              <a:lnSpc>
                <a:spcPct val="100000"/>
              </a:lnSpc>
              <a:spcBef>
                <a:spcPct val="0"/>
              </a:spcBef>
              <a:spcAft>
                <a:spcPct val="0"/>
              </a:spcAft>
              <a:buClrTx/>
              <a:buSzTx/>
              <a:buNone/>
              <a:tabLst/>
            </a:pPr>
            <a:endParaRPr lang="sr-Latn-RS" altLang="sr-Latn-RS" sz="180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sr-Latn-RS" altLang="sr-Latn-RS" sz="1800" i="0" u="none" strike="noStrike" cap="none" normalizeH="0" baseline="0">
                <a:ln>
                  <a:noFill/>
                </a:ln>
                <a:solidFill>
                  <a:schemeClr val="tx1"/>
                </a:solidFill>
                <a:effectLst/>
                <a:latin typeface="Arial" panose="020B0604020202020204" pitchFamily="34" charset="0"/>
              </a:rPr>
              <a:t> Korisnici</a:t>
            </a:r>
            <a:r>
              <a:rPr kumimoji="0" lang="sr-Latn-RS" altLang="sr-Latn-RS" sz="1800" b="0" i="0" u="none" strike="noStrike" cap="none" normalizeH="0" baseline="0">
                <a:ln>
                  <a:noFill/>
                </a:ln>
                <a:solidFill>
                  <a:schemeClr val="tx1"/>
                </a:solidFill>
                <a:effectLst/>
                <a:latin typeface="Arial" panose="020B0604020202020204" pitchFamily="34" charset="0"/>
              </a:rPr>
              <a:t> koji su "naručitelji" u smislu EU direktiva o javnoj nabavi, moraju se također pridržavati primjenjivog nacionalnog zakonodavstva o javnoj nabavi</a:t>
            </a:r>
          </a:p>
          <a:p>
            <a:pPr marL="0" marR="0" lvl="0" indent="0" algn="l" defTabSz="914400" rtl="0" eaLnBrk="0" fontAlgn="base" latinLnBrk="0" hangingPunct="0">
              <a:lnSpc>
                <a:spcPct val="100000"/>
              </a:lnSpc>
              <a:spcBef>
                <a:spcPct val="0"/>
              </a:spcBef>
              <a:spcAft>
                <a:spcPct val="0"/>
              </a:spcAft>
              <a:buClrTx/>
              <a:buSzTx/>
              <a:buNone/>
              <a:tabLst/>
            </a:pPr>
            <a:endParaRPr kumimoji="0" lang="sr-Latn-RS" altLang="sr-Latn-RS"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sr-Latn-RS" altLang="sr-Latn-RS" sz="1800" b="1" i="0" u="none" strike="noStrike" cap="none" normalizeH="0" baseline="0">
                <a:ln>
                  <a:noFill/>
                </a:ln>
                <a:solidFill>
                  <a:schemeClr val="tx1"/>
                </a:solidFill>
                <a:effectLst/>
                <a:latin typeface="Arial" panose="020B0604020202020204" pitchFamily="34" charset="0"/>
              </a:rPr>
              <a:t> Nije dopušteno podugovaranje</a:t>
            </a:r>
            <a:r>
              <a:rPr kumimoji="0" lang="sr-Latn-RS" altLang="sr-Latn-RS" sz="1800" b="0" i="0" u="none" strike="noStrike" cap="none" normalizeH="0" baseline="0">
                <a:ln>
                  <a:noFill/>
                </a:ln>
                <a:solidFill>
                  <a:schemeClr val="tx1"/>
                </a:solidFill>
                <a:effectLst/>
                <a:latin typeface="Arial" panose="020B0604020202020204" pitchFamily="34" charset="0"/>
              </a:rPr>
              <a:t>: </a:t>
            </a:r>
            <a:br>
              <a:rPr kumimoji="0" lang="sr-Latn-RS" altLang="sr-Latn-RS" sz="1800" b="0" i="0" u="none" strike="noStrike" cap="none" normalizeH="0" baseline="0">
                <a:ln>
                  <a:noFill/>
                </a:ln>
                <a:solidFill>
                  <a:schemeClr val="tx1"/>
                </a:solidFill>
                <a:effectLst/>
                <a:latin typeface="Arial" panose="020B0604020202020204" pitchFamily="34" charset="0"/>
              </a:rPr>
            </a:br>
            <a:r>
              <a:rPr kumimoji="0" lang="sr-Latn-RS" altLang="sr-Latn-RS" sz="1800" b="0" i="0" u="none" strike="noStrike" cap="none" normalizeH="0" baseline="0">
                <a:ln>
                  <a:noFill/>
                </a:ln>
                <a:solidFill>
                  <a:schemeClr val="tx1"/>
                </a:solidFill>
                <a:effectLst/>
                <a:latin typeface="Arial" panose="020B0604020202020204" pitchFamily="34" charset="0"/>
              </a:rPr>
              <a:t>koordinaciju aktivnosti; podugovaranje između korisnika / povezanih subjekata</a:t>
            </a:r>
          </a:p>
          <a:p>
            <a:pPr marL="0" marR="0" lvl="0" indent="0" algn="l" defTabSz="914400" rtl="0" eaLnBrk="0" fontAlgn="base" latinLnBrk="0" hangingPunct="0">
              <a:lnSpc>
                <a:spcPct val="100000"/>
              </a:lnSpc>
              <a:spcBef>
                <a:spcPct val="0"/>
              </a:spcBef>
              <a:spcAft>
                <a:spcPct val="0"/>
              </a:spcAft>
              <a:buClrTx/>
              <a:buSzTx/>
              <a:buNone/>
              <a:tabLst/>
            </a:pPr>
            <a:endParaRPr kumimoji="0" lang="sr-Latn-RS" altLang="sr-Latn-RS" sz="1800" b="0" i="0" u="none" strike="noStrike" cap="none" normalizeH="0" baseline="0">
              <a:ln>
                <a:noFill/>
              </a:ln>
              <a:solidFill>
                <a:schemeClr val="tx1"/>
              </a:solidFill>
              <a:effectLst/>
              <a:latin typeface="Arial" panose="020B0604020202020204" pitchFamily="34" charset="0"/>
            </a:endParaRPr>
          </a:p>
        </p:txBody>
      </p:sp>
      <p:pic>
        <p:nvPicPr>
          <p:cNvPr id="3" name="Picture 2">
            <a:extLst>
              <a:ext uri="{FF2B5EF4-FFF2-40B4-BE49-F238E27FC236}">
                <a16:creationId xmlns:a16="http://schemas.microsoft.com/office/drawing/2014/main" id="{BA0F331A-6595-B670-ADAD-F9BCD113C214}"/>
              </a:ext>
            </a:extLst>
          </p:cNvPr>
          <p:cNvPicPr>
            <a:picLocks noChangeAspect="1"/>
          </p:cNvPicPr>
          <p:nvPr/>
        </p:nvPicPr>
        <p:blipFill>
          <a:blip r:embed="rId3"/>
          <a:srcRect l="8371" t="16284" r="6251" b="13033"/>
          <a:stretch>
            <a:fillRect/>
          </a:stretch>
        </p:blipFill>
        <p:spPr>
          <a:xfrm>
            <a:off x="8931936" y="4533554"/>
            <a:ext cx="3260064" cy="1997765"/>
          </a:xfrm>
          <a:prstGeom prst="rect">
            <a:avLst/>
          </a:prstGeom>
        </p:spPr>
      </p:pic>
    </p:spTree>
    <p:extLst>
      <p:ext uri="{BB962C8B-B14F-4D97-AF65-F5344CB8AC3E}">
        <p14:creationId xmlns:p14="http://schemas.microsoft.com/office/powerpoint/2010/main" val="17897089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0A3239-49BD-3D33-A337-63E41EC4D000}"/>
              </a:ext>
            </a:extLst>
          </p:cNvPr>
          <p:cNvSpPr>
            <a:spLocks noGrp="1"/>
          </p:cNvSpPr>
          <p:nvPr>
            <p:ph type="title"/>
          </p:nvPr>
        </p:nvSpPr>
        <p:spPr/>
        <p:txBody>
          <a:bodyPr/>
          <a:lstStyle/>
          <a:p>
            <a:r>
              <a:rPr lang="hr-HR"/>
              <a:t>B. Podugovaranje ili C. Trošak kupnje?</a:t>
            </a:r>
          </a:p>
        </p:txBody>
      </p:sp>
      <p:sp>
        <p:nvSpPr>
          <p:cNvPr id="3" name="Content Placeholder 2">
            <a:extLst>
              <a:ext uri="{FF2B5EF4-FFF2-40B4-BE49-F238E27FC236}">
                <a16:creationId xmlns:a16="http://schemas.microsoft.com/office/drawing/2014/main" id="{E16C4125-94ED-AAC4-908C-967127E64590}"/>
              </a:ext>
            </a:extLst>
          </p:cNvPr>
          <p:cNvSpPr>
            <a:spLocks noGrp="1"/>
          </p:cNvSpPr>
          <p:nvPr>
            <p:ph idx="1"/>
          </p:nvPr>
        </p:nvSpPr>
        <p:spPr>
          <a:xfrm>
            <a:off x="838200" y="1593976"/>
            <a:ext cx="10515600" cy="4643537"/>
          </a:xfrm>
        </p:spPr>
        <p:txBody>
          <a:bodyPr>
            <a:normAutofit/>
          </a:bodyPr>
          <a:lstStyle/>
          <a:p>
            <a:r>
              <a:rPr lang="hr-HR" sz="1800"/>
              <a:t>Glavni kriterij za razlikovanje podugovaranja i troškova kupnje: </a:t>
            </a:r>
            <a:r>
              <a:rPr lang="hr-HR" sz="1800" u="sng"/>
              <a:t>odnosi li se na aktivnost</a:t>
            </a:r>
            <a:r>
              <a:rPr lang="hr-HR" sz="1800"/>
              <a:t>, kako je opisana u Annexu 1</a:t>
            </a:r>
          </a:p>
          <a:p>
            <a:r>
              <a:rPr lang="hr-HR" sz="1800"/>
              <a:t>Napomena: Za oboje vrijede pravila javne nabave/natječaja</a:t>
            </a:r>
            <a:br>
              <a:rPr lang="hr-HR" sz="1800"/>
            </a:br>
            <a:br>
              <a:rPr lang="hr-HR" sz="1800"/>
            </a:br>
            <a:endParaRPr lang="hr-HR" sz="1800"/>
          </a:p>
          <a:p>
            <a:r>
              <a:rPr lang="hr-HR" sz="1800" b="1" u="sng"/>
              <a:t>Primjeri:</a:t>
            </a:r>
          </a:p>
          <a:p>
            <a:r>
              <a:rPr lang="hr-HR" sz="1800"/>
              <a:t>Ugovor za revizorski certifikat financijskih izvještaja, prijevod dokumenata, izradu brošura = </a:t>
            </a:r>
            <a:r>
              <a:rPr lang="hr-HR" sz="1800" b="1"/>
              <a:t>troškovi kupnje</a:t>
            </a:r>
          </a:p>
          <a:p>
            <a:r>
              <a:rPr lang="hr-HR" sz="1800"/>
              <a:t>Ugovor za prijevoz = </a:t>
            </a:r>
            <a:r>
              <a:rPr lang="hr-HR" sz="1800" b="1"/>
              <a:t>trošak kupnje</a:t>
            </a:r>
            <a:r>
              <a:rPr lang="hr-HR" sz="1800"/>
              <a:t>, osim ako je dio većeg paketa poput demontaže/prijevoza/ponovne montaže opreme (tj. "aktivnost"), tada je </a:t>
            </a:r>
            <a:r>
              <a:rPr lang="hr-HR" sz="1800" b="1"/>
              <a:t>podugovaranje</a:t>
            </a:r>
          </a:p>
          <a:p>
            <a:r>
              <a:rPr lang="hr-HR" sz="1800"/>
              <a:t>Ugovor za prostor za sastanke, catering za sastanak = </a:t>
            </a:r>
            <a:r>
              <a:rPr lang="hr-HR" sz="1800" b="1"/>
              <a:t>troškovi kupnje</a:t>
            </a:r>
            <a:r>
              <a:rPr lang="hr-HR" sz="1800"/>
              <a:t>, osim ako je riječ o cjelokupnoj organizaciji sastanka (tj. „aktivnost"), tada je to </a:t>
            </a:r>
            <a:r>
              <a:rPr lang="hr-HR" sz="1800" b="1"/>
              <a:t>podugovaranje</a:t>
            </a:r>
          </a:p>
          <a:p>
            <a:r>
              <a:rPr lang="hr-HR" sz="1800"/>
              <a:t>Ugovor za angažiranje konzultanata/pravnih stručnjaka (tj. samo angažiranje stručnjaka) = </a:t>
            </a:r>
            <a:r>
              <a:rPr lang="hr-HR" sz="1800" b="1"/>
              <a:t>troškovi kupnje</a:t>
            </a:r>
          </a:p>
          <a:p>
            <a:endParaRPr lang="hr-HR" sz="1800" b="1"/>
          </a:p>
          <a:p>
            <a:r>
              <a:rPr lang="hr-HR" sz="1800" b="1"/>
              <a:t>Ako niste sigurni gdje svrstati trošak, savjet je da se piše u podugovaranje</a:t>
            </a:r>
          </a:p>
          <a:p>
            <a:endParaRPr lang="hr-HR" sz="1800"/>
          </a:p>
          <a:p>
            <a:pPr marL="0" indent="0">
              <a:buNone/>
            </a:pPr>
            <a:endParaRPr lang="hr-HR"/>
          </a:p>
        </p:txBody>
      </p:sp>
      <p:pic>
        <p:nvPicPr>
          <p:cNvPr id="6146" name="Picture 2" descr="66,500+ Doubt Stock Illustrations, Royalty-Free Vector Graphics &amp; Clip Art  - iStock | Question, Confused, Uncertainty concept">
            <a:extLst>
              <a:ext uri="{FF2B5EF4-FFF2-40B4-BE49-F238E27FC236}">
                <a16:creationId xmlns:a16="http://schemas.microsoft.com/office/drawing/2014/main" id="{8AD151F6-540D-9A23-03D9-A1CB553B96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59618" y="0"/>
            <a:ext cx="2014330" cy="15074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038728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83651-1646-05CD-7090-488184FC381B}"/>
              </a:ext>
            </a:extLst>
          </p:cNvPr>
          <p:cNvSpPr>
            <a:spLocks noGrp="1"/>
          </p:cNvSpPr>
          <p:nvPr>
            <p:ph type="title"/>
          </p:nvPr>
        </p:nvSpPr>
        <p:spPr>
          <a:xfrm>
            <a:off x="838200" y="365125"/>
            <a:ext cx="10869386" cy="1325563"/>
          </a:xfrm>
        </p:spPr>
        <p:txBody>
          <a:bodyPr/>
          <a:lstStyle/>
          <a:p>
            <a:r>
              <a:rPr lang="hr-HR"/>
              <a:t>Direktni prihvatljivi troškovi – C. Troškovi kupnje</a:t>
            </a:r>
          </a:p>
        </p:txBody>
      </p:sp>
      <p:sp>
        <p:nvSpPr>
          <p:cNvPr id="3" name="Content Placeholder 2">
            <a:extLst>
              <a:ext uri="{FF2B5EF4-FFF2-40B4-BE49-F238E27FC236}">
                <a16:creationId xmlns:a16="http://schemas.microsoft.com/office/drawing/2014/main" id="{2300F487-57BF-D967-153D-D0DA396E0CCE}"/>
              </a:ext>
            </a:extLst>
          </p:cNvPr>
          <p:cNvSpPr>
            <a:spLocks noGrp="1"/>
          </p:cNvSpPr>
          <p:nvPr>
            <p:ph idx="1"/>
          </p:nvPr>
        </p:nvSpPr>
        <p:spPr>
          <a:xfrm>
            <a:off x="484414" y="1405693"/>
            <a:ext cx="11353800" cy="5222631"/>
          </a:xfrm>
        </p:spPr>
        <p:txBody>
          <a:bodyPr>
            <a:normAutofit/>
          </a:bodyPr>
          <a:lstStyle/>
          <a:p>
            <a:r>
              <a:rPr lang="hr-HR" sz="1800" b="1"/>
              <a:t>Napomena:</a:t>
            </a:r>
            <a:r>
              <a:rPr lang="hr-HR" sz="1800"/>
              <a:t> Obveze javne nabave/natječaja za podugovaranje primjenjuju se na sve troškove kupnje: najbolja vrijednost za novac i bez sukoba interesa, te korisnici koji su „naručitelji” moraju se pridržavati nacionalnog zakonodavstva o javnoj nabavi</a:t>
            </a:r>
          </a:p>
          <a:p>
            <a:r>
              <a:rPr lang="hr-HR" sz="1800" b="1"/>
              <a:t>C1 Putovanja i dnevnice (putovanja/smještaj/dnevnice):</a:t>
            </a:r>
          </a:p>
          <a:p>
            <a:pPr lvl="1"/>
            <a:r>
              <a:rPr lang="hr-HR" sz="1800" b="1"/>
              <a:t>Stvarni nastali troškovi</a:t>
            </a:r>
            <a:r>
              <a:rPr lang="hr-HR" sz="1800"/>
              <a:t> i u skladu s uobičajenom praksom</a:t>
            </a:r>
          </a:p>
          <a:p>
            <a:pPr lvl="1"/>
            <a:r>
              <a:rPr lang="hr-HR" sz="1800" b="1"/>
              <a:t>Napomena:</a:t>
            </a:r>
            <a:r>
              <a:rPr lang="hr-HR" sz="1800"/>
              <a:t> Odnose se na osoblje korisnika i ostale uzvanike (npr. pozvani na sastanke/konferencije), osim ako nisu fakturirani zasebno</a:t>
            </a:r>
            <a:br>
              <a:rPr lang="hr-HR" sz="1800"/>
            </a:br>
            <a:endParaRPr lang="hr-HR" sz="1800"/>
          </a:p>
          <a:p>
            <a:br>
              <a:rPr lang="hr-HR" sz="1800" b="1"/>
            </a:br>
            <a:endParaRPr lang="hr-HR" sz="1800" b="1"/>
          </a:p>
          <a:p>
            <a:r>
              <a:rPr lang="hr-HR" sz="1800" b="1"/>
              <a:t>C2 Oprema (oprema/infrastruktura/ostala imovina)  - provjerite Call dokument!</a:t>
            </a:r>
          </a:p>
          <a:p>
            <a:pPr lvl="1"/>
            <a:r>
              <a:rPr lang="hr-HR" sz="1800" b="1"/>
              <a:t>(OPCIJA 1: Troškovi amortizacije):</a:t>
            </a:r>
            <a:endParaRPr lang="hr-HR" sz="1800"/>
          </a:p>
          <a:p>
            <a:pPr lvl="2"/>
            <a:r>
              <a:rPr lang="hr-HR" sz="1800" b="1"/>
              <a:t>Stvarno nastali troškovi</a:t>
            </a:r>
            <a:r>
              <a:rPr lang="hr-HR" sz="1800"/>
              <a:t> i otpisani u skladu s međunarodnim računovodstvenim standardima i uobičajenim računovodstvenim praksama korisnika</a:t>
            </a:r>
          </a:p>
          <a:p>
            <a:pPr lvl="2"/>
            <a:r>
              <a:rPr lang="hr-HR" sz="1800" b="1"/>
              <a:t>Samo dio troškova</a:t>
            </a:r>
            <a:r>
              <a:rPr lang="hr-HR" sz="1800"/>
              <a:t> koji odgovara stopi stvarne upotrebe za aktivnost</a:t>
            </a:r>
          </a:p>
          <a:p>
            <a:pPr lvl="2"/>
            <a:r>
              <a:rPr lang="hr-HR" sz="1800" b="1"/>
              <a:t>Troškovi najma ili leasinga</a:t>
            </a:r>
            <a:r>
              <a:rPr lang="hr-HR" sz="1800"/>
              <a:t> ako ne prelaze troškove amortizacije slične opreme</a:t>
            </a:r>
          </a:p>
        </p:txBody>
      </p:sp>
      <p:pic>
        <p:nvPicPr>
          <p:cNvPr id="5" name="Picture 4">
            <a:extLst>
              <a:ext uri="{FF2B5EF4-FFF2-40B4-BE49-F238E27FC236}">
                <a16:creationId xmlns:a16="http://schemas.microsoft.com/office/drawing/2014/main" id="{E19F7EFF-EED6-6B33-0175-AC2D22F7B6C7}"/>
              </a:ext>
            </a:extLst>
          </p:cNvPr>
          <p:cNvPicPr>
            <a:picLocks noChangeAspect="1"/>
          </p:cNvPicPr>
          <p:nvPr/>
        </p:nvPicPr>
        <p:blipFill>
          <a:blip r:embed="rId3"/>
          <a:stretch>
            <a:fillRect/>
          </a:stretch>
        </p:blipFill>
        <p:spPr>
          <a:xfrm>
            <a:off x="78685" y="3576572"/>
            <a:ext cx="12034629" cy="440436"/>
          </a:xfrm>
          <a:prstGeom prst="rect">
            <a:avLst/>
          </a:prstGeom>
        </p:spPr>
      </p:pic>
    </p:spTree>
    <p:extLst>
      <p:ext uri="{BB962C8B-B14F-4D97-AF65-F5344CB8AC3E}">
        <p14:creationId xmlns:p14="http://schemas.microsoft.com/office/powerpoint/2010/main" val="153815550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DB40A0-54C1-876F-7DD1-D9901BB08C80}"/>
              </a:ext>
            </a:extLst>
          </p:cNvPr>
          <p:cNvSpPr>
            <a:spLocks noGrp="1"/>
          </p:cNvSpPr>
          <p:nvPr>
            <p:ph type="title"/>
          </p:nvPr>
        </p:nvSpPr>
        <p:spPr>
          <a:xfrm>
            <a:off x="838199" y="365125"/>
            <a:ext cx="11013831" cy="1325563"/>
          </a:xfrm>
        </p:spPr>
        <p:txBody>
          <a:bodyPr/>
          <a:lstStyle/>
          <a:p>
            <a:r>
              <a:rPr lang="hr-HR"/>
              <a:t>Direktni prihvatljivi troškovi – C. Troškovi kupnje</a:t>
            </a:r>
          </a:p>
        </p:txBody>
      </p:sp>
      <p:sp>
        <p:nvSpPr>
          <p:cNvPr id="3" name="Content Placeholder 2">
            <a:extLst>
              <a:ext uri="{FF2B5EF4-FFF2-40B4-BE49-F238E27FC236}">
                <a16:creationId xmlns:a16="http://schemas.microsoft.com/office/drawing/2014/main" id="{676AA081-E018-65F1-C521-FBAA6D5AEF8A}"/>
              </a:ext>
            </a:extLst>
          </p:cNvPr>
          <p:cNvSpPr>
            <a:spLocks noGrp="1"/>
          </p:cNvSpPr>
          <p:nvPr>
            <p:ph idx="1"/>
          </p:nvPr>
        </p:nvSpPr>
        <p:spPr/>
        <p:txBody>
          <a:bodyPr>
            <a:normAutofit/>
          </a:bodyPr>
          <a:lstStyle/>
          <a:p>
            <a:r>
              <a:rPr lang="hr-HR" sz="2000" b="1"/>
              <a:t>C2 Oprema (Oprema/infrastruktura/ostala imovina)</a:t>
            </a:r>
          </a:p>
          <a:p>
            <a:pPr lvl="1"/>
            <a:r>
              <a:rPr lang="hr-HR" sz="2000" b="1"/>
              <a:t>OPCIJA 2: Puni trošak</a:t>
            </a:r>
            <a:r>
              <a:rPr lang="hr-HR" sz="2000"/>
              <a:t> (Annex 5. - Trajnost) + amortizacija za opremu uvrštenu na popis</a:t>
            </a:r>
          </a:p>
          <a:p>
            <a:pPr lvl="1"/>
            <a:r>
              <a:rPr lang="hr-HR" sz="2000"/>
              <a:t>Kupljeno/izrađeno </a:t>
            </a:r>
            <a:r>
              <a:rPr lang="hr-HR" sz="2000" b="1"/>
              <a:t>posebno za aktivnost</a:t>
            </a:r>
          </a:p>
          <a:p>
            <a:pPr lvl="1"/>
            <a:r>
              <a:rPr lang="hr-HR" sz="2000"/>
              <a:t>Obveza korištenja i održavanja nakon završetka aktivnosti, za aktivnosti koje služe ciljevima, najmanje </a:t>
            </a:r>
            <a:r>
              <a:rPr lang="hr-HR" sz="2000" b="1"/>
              <a:t>pet godina nakon završetka aktivnosti </a:t>
            </a:r>
            <a:r>
              <a:rPr lang="hr-HR" sz="2000"/>
              <a:t>ili do kraja njezina ekonomskog vijeka (tj. u potpunosti amortizirana) - što god nastupi prije</a:t>
            </a:r>
          </a:p>
          <a:p>
            <a:pPr lvl="1"/>
            <a:r>
              <a:rPr lang="hr-HR" sz="2000"/>
              <a:t>Trošak je zaveden na računu dugotrajne imovine korisnika u skladu s međunarodnim računovodstvenim standardima i uobičajenim praksama korisnika za obračun troškova</a:t>
            </a:r>
          </a:p>
          <a:p>
            <a:endParaRPr lang="hr-HR"/>
          </a:p>
        </p:txBody>
      </p:sp>
      <p:pic>
        <p:nvPicPr>
          <p:cNvPr id="4" name="Picture 3">
            <a:extLst>
              <a:ext uri="{FF2B5EF4-FFF2-40B4-BE49-F238E27FC236}">
                <a16:creationId xmlns:a16="http://schemas.microsoft.com/office/drawing/2014/main" id="{24F59BA0-5ED3-EE67-8676-492540B2F466}"/>
              </a:ext>
            </a:extLst>
          </p:cNvPr>
          <p:cNvPicPr>
            <a:picLocks noChangeAspect="1"/>
          </p:cNvPicPr>
          <p:nvPr/>
        </p:nvPicPr>
        <p:blipFill>
          <a:blip r:embed="rId3"/>
          <a:srcRect l="8763" t="7659" r="8175" b="6511"/>
          <a:stretch>
            <a:fillRect/>
          </a:stretch>
        </p:blipFill>
        <p:spPr>
          <a:xfrm>
            <a:off x="5052391" y="4465324"/>
            <a:ext cx="2087217" cy="2156761"/>
          </a:xfrm>
          <a:prstGeom prst="rect">
            <a:avLst/>
          </a:prstGeom>
        </p:spPr>
      </p:pic>
    </p:spTree>
    <p:extLst>
      <p:ext uri="{BB962C8B-B14F-4D97-AF65-F5344CB8AC3E}">
        <p14:creationId xmlns:p14="http://schemas.microsoft.com/office/powerpoint/2010/main" val="22343819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53CF3C-46EA-D3CF-B1F6-EFF3EC8E914A}"/>
              </a:ext>
            </a:extLst>
          </p:cNvPr>
          <p:cNvSpPr>
            <a:spLocks noGrp="1"/>
          </p:cNvSpPr>
          <p:nvPr>
            <p:ph type="title"/>
          </p:nvPr>
        </p:nvSpPr>
        <p:spPr>
          <a:xfrm>
            <a:off x="507354" y="637639"/>
            <a:ext cx="10873154" cy="1325563"/>
          </a:xfrm>
        </p:spPr>
        <p:txBody>
          <a:bodyPr/>
          <a:lstStyle/>
          <a:p>
            <a:r>
              <a:rPr lang="hr-HR"/>
              <a:t>Direktni prihvatljivi troškovi – C. Troškovi kupnje</a:t>
            </a:r>
          </a:p>
        </p:txBody>
      </p:sp>
      <p:sp>
        <p:nvSpPr>
          <p:cNvPr id="3" name="Content Placeholder 2">
            <a:extLst>
              <a:ext uri="{FF2B5EF4-FFF2-40B4-BE49-F238E27FC236}">
                <a16:creationId xmlns:a16="http://schemas.microsoft.com/office/drawing/2014/main" id="{16D8BDA2-B05D-3B89-59BE-EC24B6BB2C13}"/>
              </a:ext>
            </a:extLst>
          </p:cNvPr>
          <p:cNvSpPr>
            <a:spLocks noGrp="1"/>
          </p:cNvSpPr>
          <p:nvPr>
            <p:ph idx="1"/>
          </p:nvPr>
        </p:nvSpPr>
        <p:spPr>
          <a:xfrm>
            <a:off x="507354" y="1869023"/>
            <a:ext cx="10515600" cy="4351338"/>
          </a:xfrm>
        </p:spPr>
        <p:txBody>
          <a:bodyPr/>
          <a:lstStyle/>
          <a:p>
            <a:r>
              <a:rPr lang="hr-HR" sz="2000" b="1"/>
              <a:t>C3 Ostala roba, radovi i usluge</a:t>
            </a:r>
          </a:p>
          <a:p>
            <a:pPr lvl="1"/>
            <a:r>
              <a:rPr lang="hr-HR" sz="2000"/>
              <a:t>Može uključivati potrošni materijal i sl. (izravno povezane s projektom), promidžbu, zaštitu rezultata, prijevode, publikacije, potvrde i bankovne garancije, ako se zahtijevaju Ugovorom</a:t>
            </a:r>
          </a:p>
          <a:p>
            <a:pPr lvl="1"/>
            <a:endParaRPr lang="hr-HR" sz="2000" b="1"/>
          </a:p>
          <a:p>
            <a:pPr lvl="1"/>
            <a:r>
              <a:rPr lang="hr-HR" sz="1400" b="1"/>
              <a:t>Napomena</a:t>
            </a:r>
            <a:r>
              <a:rPr lang="hr-HR" sz="1400"/>
              <a:t>: CFS (potvrda financijskog izvještaja) se zahtijeva kada prag zatraženog doprinosa EU-a za troškove dosegne ili premaši 500.000 EUR po korisniku i povezanom subjektu</a:t>
            </a:r>
          </a:p>
          <a:p>
            <a:pPr lvl="1"/>
            <a:r>
              <a:rPr lang="hr-HR" sz="1400" b="1"/>
              <a:t>Napomena</a:t>
            </a:r>
            <a:r>
              <a:rPr lang="hr-HR" sz="1400"/>
              <a:t>: Primjenjuju se pravila javne nabave/natječaja!</a:t>
            </a:r>
          </a:p>
          <a:p>
            <a:endParaRPr lang="hr-HR"/>
          </a:p>
        </p:txBody>
      </p:sp>
      <p:pic>
        <p:nvPicPr>
          <p:cNvPr id="8194" name="Picture 2" descr="Online shopping, order and delivery in online store banner with cartoon  people. Online store services for customer support, information and  delivery of goods. Cartoon flat vector illustration. 20870305 Vector Art at  Vecteezy">
            <a:extLst>
              <a:ext uri="{FF2B5EF4-FFF2-40B4-BE49-F238E27FC236}">
                <a16:creationId xmlns:a16="http://schemas.microsoft.com/office/drawing/2014/main" id="{FFFBD4F4-E03B-2BB4-B5EC-90EE6C37F1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28496" y="3801754"/>
            <a:ext cx="4935008" cy="26911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627251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D41539-C8E7-5C8E-7859-F53737FDBAEE}"/>
              </a:ext>
            </a:extLst>
          </p:cNvPr>
          <p:cNvSpPr>
            <a:spLocks noGrp="1"/>
          </p:cNvSpPr>
          <p:nvPr>
            <p:ph type="title"/>
          </p:nvPr>
        </p:nvSpPr>
        <p:spPr>
          <a:xfrm>
            <a:off x="228600" y="18255"/>
            <a:ext cx="11963400" cy="1325563"/>
          </a:xfrm>
        </p:spPr>
        <p:txBody>
          <a:bodyPr>
            <a:normAutofit/>
          </a:bodyPr>
          <a:lstStyle/>
          <a:p>
            <a:r>
              <a:rPr lang="hr-HR" sz="4000"/>
              <a:t>Direktni prihvatljivi troškovi – D. Ostale kategorije troškova</a:t>
            </a:r>
          </a:p>
        </p:txBody>
      </p:sp>
      <p:sp>
        <p:nvSpPr>
          <p:cNvPr id="3" name="Content Placeholder 2">
            <a:extLst>
              <a:ext uri="{FF2B5EF4-FFF2-40B4-BE49-F238E27FC236}">
                <a16:creationId xmlns:a16="http://schemas.microsoft.com/office/drawing/2014/main" id="{A8153365-456C-BFAD-3D03-35C3762F01B3}"/>
              </a:ext>
            </a:extLst>
          </p:cNvPr>
          <p:cNvSpPr>
            <a:spLocks noGrp="1"/>
          </p:cNvSpPr>
          <p:nvPr>
            <p:ph idx="1"/>
          </p:nvPr>
        </p:nvSpPr>
        <p:spPr>
          <a:xfrm>
            <a:off x="838200" y="1418121"/>
            <a:ext cx="10515600" cy="4351338"/>
          </a:xfrm>
        </p:spPr>
        <p:txBody>
          <a:bodyPr/>
          <a:lstStyle/>
          <a:p>
            <a:r>
              <a:rPr lang="hr-HR" sz="2000" b="1"/>
              <a:t>D1 Financijska potpora trećim stranama ("kaskadne potpore")</a:t>
            </a:r>
          </a:p>
          <a:p>
            <a:pPr lvl="1"/>
            <a:endParaRPr lang="hr-HR" sz="2000"/>
          </a:p>
          <a:p>
            <a:pPr lvl="1"/>
            <a:r>
              <a:rPr lang="hr-HR" sz="2000"/>
              <a:t>U obliku bespovratnih sredstava, nagrada ili sličnih oblika potpore</a:t>
            </a:r>
          </a:p>
          <a:p>
            <a:pPr lvl="1"/>
            <a:r>
              <a:rPr lang="hr-HR" sz="2000"/>
              <a:t>Prihvatljivo ako:</a:t>
            </a:r>
          </a:p>
          <a:p>
            <a:pPr lvl="2"/>
            <a:r>
              <a:rPr lang="hr-HR"/>
              <a:t>U skladu s uvjetima poziva (maksimalan iznos po aktivnosti/trećoj strani)</a:t>
            </a:r>
          </a:p>
          <a:p>
            <a:pPr lvl="2"/>
            <a:r>
              <a:rPr lang="hr-HR"/>
              <a:t>Ispunjava opće uvjete prihvatljivosti</a:t>
            </a:r>
          </a:p>
          <a:p>
            <a:pPr lvl="2"/>
            <a:r>
              <a:rPr lang="hr-HR"/>
              <a:t>Izračunata je na temelju stvarno nastalih troškova</a:t>
            </a:r>
          </a:p>
          <a:p>
            <a:pPr lvl="2"/>
            <a:r>
              <a:rPr lang="hr-HR"/>
              <a:t>Potpora je provedena u skladu s </a:t>
            </a:r>
            <a:r>
              <a:rPr lang="hr-HR" b="1"/>
              <a:t>uvjetima navedenim u Annexu 1</a:t>
            </a:r>
            <a:r>
              <a:rPr lang="hr-HR"/>
              <a:t>, koji moraju osigurati objektivne i transparentne procedure odabira</a:t>
            </a:r>
          </a:p>
          <a:p>
            <a:endParaRPr lang="hr-HR"/>
          </a:p>
        </p:txBody>
      </p:sp>
      <p:pic>
        <p:nvPicPr>
          <p:cNvPr id="4" name="Picture 3">
            <a:extLst>
              <a:ext uri="{FF2B5EF4-FFF2-40B4-BE49-F238E27FC236}">
                <a16:creationId xmlns:a16="http://schemas.microsoft.com/office/drawing/2014/main" id="{A3ACE883-E2EA-BD12-228B-88958D3FC4B0}"/>
              </a:ext>
            </a:extLst>
          </p:cNvPr>
          <p:cNvPicPr>
            <a:picLocks noChangeAspect="1"/>
          </p:cNvPicPr>
          <p:nvPr/>
        </p:nvPicPr>
        <p:blipFill>
          <a:blip r:embed="rId3"/>
          <a:stretch>
            <a:fillRect/>
          </a:stretch>
        </p:blipFill>
        <p:spPr>
          <a:xfrm>
            <a:off x="4388988" y="4338067"/>
            <a:ext cx="3642649" cy="2428432"/>
          </a:xfrm>
          <a:prstGeom prst="rect">
            <a:avLst/>
          </a:prstGeom>
        </p:spPr>
      </p:pic>
    </p:spTree>
    <p:extLst>
      <p:ext uri="{BB962C8B-B14F-4D97-AF65-F5344CB8AC3E}">
        <p14:creationId xmlns:p14="http://schemas.microsoft.com/office/powerpoint/2010/main" val="334756997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6E93C-5CEB-7C16-A752-7B776A3AAFA7}"/>
              </a:ext>
            </a:extLst>
          </p:cNvPr>
          <p:cNvSpPr>
            <a:spLocks noGrp="1"/>
          </p:cNvSpPr>
          <p:nvPr>
            <p:ph type="title"/>
          </p:nvPr>
        </p:nvSpPr>
        <p:spPr>
          <a:xfrm>
            <a:off x="0" y="365125"/>
            <a:ext cx="12192000" cy="1325563"/>
          </a:xfrm>
        </p:spPr>
        <p:txBody>
          <a:bodyPr>
            <a:normAutofit/>
          </a:bodyPr>
          <a:lstStyle/>
          <a:p>
            <a:r>
              <a:rPr lang="hr-HR" sz="4000"/>
              <a:t>Direktni prihvatljivi troškovi – D. Ostale kategorije troškova</a:t>
            </a:r>
          </a:p>
        </p:txBody>
      </p:sp>
      <p:sp>
        <p:nvSpPr>
          <p:cNvPr id="3" name="Content Placeholder 2">
            <a:extLst>
              <a:ext uri="{FF2B5EF4-FFF2-40B4-BE49-F238E27FC236}">
                <a16:creationId xmlns:a16="http://schemas.microsoft.com/office/drawing/2014/main" id="{9F9CC434-2BE7-C122-F069-09D621F90934}"/>
              </a:ext>
            </a:extLst>
          </p:cNvPr>
          <p:cNvSpPr>
            <a:spLocks noGrp="1"/>
          </p:cNvSpPr>
          <p:nvPr>
            <p:ph idx="1"/>
          </p:nvPr>
        </p:nvSpPr>
        <p:spPr>
          <a:xfrm>
            <a:off x="304800" y="1325562"/>
            <a:ext cx="11887200" cy="5167313"/>
          </a:xfrm>
        </p:spPr>
        <p:txBody>
          <a:bodyPr>
            <a:normAutofit/>
          </a:bodyPr>
          <a:lstStyle/>
          <a:p>
            <a:r>
              <a:rPr lang="hr-HR" sz="2000" b="1"/>
              <a:t>D1 Financijska potpora trećim stranama ("kaskadne potpore")</a:t>
            </a:r>
          </a:p>
          <a:p>
            <a:endParaRPr lang="hr-HR" sz="2000"/>
          </a:p>
          <a:p>
            <a:pPr lvl="1"/>
            <a:r>
              <a:rPr lang="hr-HR" sz="2000"/>
              <a:t>Uvjeti iz Annexa 1 moraju osigurati objektivne i transparentne postupke odabira i sadržavati barem sljedeće:</a:t>
            </a:r>
          </a:p>
          <a:p>
            <a:pPr lvl="1"/>
            <a:endParaRPr lang="hr-HR" sz="2000"/>
          </a:p>
          <a:p>
            <a:pPr lvl="1"/>
            <a:r>
              <a:rPr lang="hr-HR" sz="2000" b="1"/>
              <a:t>Za bespovratna sredstva:</a:t>
            </a:r>
            <a:endParaRPr lang="hr-HR" sz="2000"/>
          </a:p>
          <a:p>
            <a:pPr lvl="2"/>
            <a:r>
              <a:rPr lang="hr-HR"/>
              <a:t>Iznos po trećoj strani i kriteriji za izračun iznosa</a:t>
            </a:r>
          </a:p>
          <a:p>
            <a:pPr lvl="2"/>
            <a:r>
              <a:rPr lang="hr-HR"/>
              <a:t>Različite vrste aktivnosti koje ispunjavaju uvjete za financijsku potporu (zatvoreni popis) + osobe ili kategorije osoba koje će primiti potporu</a:t>
            </a:r>
          </a:p>
          <a:p>
            <a:pPr lvl="2"/>
            <a:r>
              <a:rPr lang="hr-HR"/>
              <a:t>Kriteriji i postupci za dodjelu financijske potpore</a:t>
            </a:r>
          </a:p>
          <a:p>
            <a:pPr lvl="1"/>
            <a:endParaRPr lang="hr-HR" sz="2000"/>
          </a:p>
          <a:p>
            <a:pPr lvl="1"/>
            <a:r>
              <a:rPr lang="hr-HR" sz="2000" b="1"/>
              <a:t>Za nagrade:</a:t>
            </a:r>
            <a:endParaRPr lang="hr-HR" sz="2000"/>
          </a:p>
          <a:p>
            <a:pPr lvl="2"/>
            <a:r>
              <a:rPr lang="hr-HR"/>
              <a:t>Kriteriji prihvatljivosti i dodjele</a:t>
            </a:r>
          </a:p>
          <a:p>
            <a:pPr lvl="2"/>
            <a:r>
              <a:rPr lang="hr-HR"/>
              <a:t>Iznos nagrade</a:t>
            </a:r>
          </a:p>
          <a:p>
            <a:pPr lvl="2"/>
            <a:r>
              <a:rPr lang="hr-HR"/>
              <a:t>Načini plaćanja</a:t>
            </a:r>
          </a:p>
          <a:p>
            <a:endParaRPr lang="hr-HR"/>
          </a:p>
        </p:txBody>
      </p:sp>
      <p:pic>
        <p:nvPicPr>
          <p:cNvPr id="9218" name="Picture 2" descr="Prize Distribution Vector Art, Icons, and Graphics for Free Download">
            <a:extLst>
              <a:ext uri="{FF2B5EF4-FFF2-40B4-BE49-F238E27FC236}">
                <a16:creationId xmlns:a16="http://schemas.microsoft.com/office/drawing/2014/main" id="{9B6C9CD0-5EB4-302B-BAF0-A6FF6A3B39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19881" y="4447667"/>
            <a:ext cx="3506857" cy="23379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610252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A1B29-598A-CDAE-CE0B-0583268152BF}"/>
              </a:ext>
            </a:extLst>
          </p:cNvPr>
          <p:cNvSpPr>
            <a:spLocks noGrp="1"/>
          </p:cNvSpPr>
          <p:nvPr>
            <p:ph type="title"/>
          </p:nvPr>
        </p:nvSpPr>
        <p:spPr>
          <a:xfrm>
            <a:off x="193431" y="365125"/>
            <a:ext cx="11998569" cy="1325563"/>
          </a:xfrm>
        </p:spPr>
        <p:txBody>
          <a:bodyPr>
            <a:normAutofit/>
          </a:bodyPr>
          <a:lstStyle/>
          <a:p>
            <a:r>
              <a:rPr lang="hr-HR" sz="4000"/>
              <a:t>Direktni prihvatljivi troškovi – D. Ostale kategorije troškova</a:t>
            </a:r>
          </a:p>
        </p:txBody>
      </p:sp>
      <p:sp>
        <p:nvSpPr>
          <p:cNvPr id="3" name="Content Placeholder 2">
            <a:extLst>
              <a:ext uri="{FF2B5EF4-FFF2-40B4-BE49-F238E27FC236}">
                <a16:creationId xmlns:a16="http://schemas.microsoft.com/office/drawing/2014/main" id="{F74FA8F5-328D-A287-A5D6-E9CDA5AD5CF2}"/>
              </a:ext>
            </a:extLst>
          </p:cNvPr>
          <p:cNvSpPr>
            <a:spLocks noGrp="1"/>
          </p:cNvSpPr>
          <p:nvPr>
            <p:ph idx="1"/>
          </p:nvPr>
        </p:nvSpPr>
        <p:spPr>
          <a:xfrm>
            <a:off x="515815" y="1690688"/>
            <a:ext cx="11353800" cy="4351338"/>
          </a:xfrm>
        </p:spPr>
        <p:txBody>
          <a:bodyPr>
            <a:normAutofit/>
          </a:bodyPr>
          <a:lstStyle/>
          <a:p>
            <a:r>
              <a:rPr lang="hr-HR" sz="2000" b="1"/>
              <a:t>D2 Kupnja zemljišta (za pojedinosti pogledati AGA-u)</a:t>
            </a:r>
          </a:p>
          <a:p>
            <a:endParaRPr lang="hr-HR" sz="2000" b="1"/>
          </a:p>
          <a:p>
            <a:pPr lvl="1"/>
            <a:r>
              <a:rPr lang="hr-HR" sz="2000"/>
              <a:t>Uključuje i dugoročni zakup zemljišta </a:t>
            </a:r>
            <a:br>
              <a:rPr lang="hr-HR" sz="2000"/>
            </a:br>
            <a:r>
              <a:rPr lang="hr-HR" sz="2000"/>
              <a:t>te jednokratne naknade za prava korištenja zemljišta</a:t>
            </a:r>
          </a:p>
          <a:p>
            <a:endParaRPr lang="hr-HR" sz="2000"/>
          </a:p>
          <a:p>
            <a:pPr lvl="1"/>
            <a:r>
              <a:rPr lang="hr-HR" sz="2000"/>
              <a:t>Od privatnih subjekata (samo manje iznimke, pogledati AGA-u)</a:t>
            </a:r>
          </a:p>
          <a:p>
            <a:pPr lvl="1"/>
            <a:r>
              <a:rPr lang="hr-HR" sz="2000"/>
              <a:t>Prihvatljivo ako:</a:t>
            </a:r>
          </a:p>
          <a:p>
            <a:pPr lvl="2"/>
            <a:r>
              <a:rPr lang="hr-HR"/>
              <a:t>U skladu s uvjetima poziva</a:t>
            </a:r>
          </a:p>
          <a:p>
            <a:pPr lvl="2"/>
            <a:r>
              <a:rPr lang="hr-HR"/>
              <a:t>Ispunjava opće uvjete prihvatljivosti</a:t>
            </a:r>
          </a:p>
          <a:p>
            <a:pPr lvl="2"/>
            <a:r>
              <a:rPr lang="hr-HR"/>
              <a:t>Jasno povezano s ciljevima, kupljeno posebno za aktivnost i u skladu s čl. 6.2.D.2. MGA</a:t>
            </a:r>
          </a:p>
          <a:p>
            <a:pPr lvl="2"/>
            <a:r>
              <a:rPr lang="hr-HR"/>
              <a:t>Izračun na temelju stvarno nastalih troškova</a:t>
            </a:r>
          </a:p>
        </p:txBody>
      </p:sp>
      <p:pic>
        <p:nvPicPr>
          <p:cNvPr id="4" name="Picture 3">
            <a:extLst>
              <a:ext uri="{FF2B5EF4-FFF2-40B4-BE49-F238E27FC236}">
                <a16:creationId xmlns:a16="http://schemas.microsoft.com/office/drawing/2014/main" id="{C6B57E96-F2A3-D7EE-C25A-95825996BF39}"/>
              </a:ext>
            </a:extLst>
          </p:cNvPr>
          <p:cNvPicPr>
            <a:picLocks noChangeAspect="1"/>
          </p:cNvPicPr>
          <p:nvPr/>
        </p:nvPicPr>
        <p:blipFill>
          <a:blip r:embed="rId3"/>
          <a:stretch>
            <a:fillRect/>
          </a:stretch>
        </p:blipFill>
        <p:spPr>
          <a:xfrm>
            <a:off x="9581322" y="1410321"/>
            <a:ext cx="2288293" cy="2224729"/>
          </a:xfrm>
          <a:prstGeom prst="rect">
            <a:avLst/>
          </a:prstGeom>
        </p:spPr>
      </p:pic>
    </p:spTree>
    <p:extLst>
      <p:ext uri="{BB962C8B-B14F-4D97-AF65-F5344CB8AC3E}">
        <p14:creationId xmlns:p14="http://schemas.microsoft.com/office/powerpoint/2010/main" val="115885082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DDF03-528E-DD46-C32C-67C840BE65DB}"/>
              </a:ext>
            </a:extLst>
          </p:cNvPr>
          <p:cNvSpPr>
            <a:spLocks noGrp="1"/>
          </p:cNvSpPr>
          <p:nvPr>
            <p:ph type="title"/>
          </p:nvPr>
        </p:nvSpPr>
        <p:spPr/>
        <p:txBody>
          <a:bodyPr/>
          <a:lstStyle/>
          <a:p>
            <a:r>
              <a:rPr lang="hr-HR"/>
              <a:t>Uplata sredstava</a:t>
            </a:r>
          </a:p>
        </p:txBody>
      </p:sp>
      <p:sp>
        <p:nvSpPr>
          <p:cNvPr id="3" name="Content Placeholder 2">
            <a:extLst>
              <a:ext uri="{FF2B5EF4-FFF2-40B4-BE49-F238E27FC236}">
                <a16:creationId xmlns:a16="http://schemas.microsoft.com/office/drawing/2014/main" id="{984C4777-8110-6B73-F4A9-3D0E44FB2D64}"/>
              </a:ext>
            </a:extLst>
          </p:cNvPr>
          <p:cNvSpPr>
            <a:spLocks noGrp="1"/>
          </p:cNvSpPr>
          <p:nvPr>
            <p:ph idx="1"/>
          </p:nvPr>
        </p:nvSpPr>
        <p:spPr/>
        <p:txBody>
          <a:bodyPr/>
          <a:lstStyle/>
          <a:p>
            <a:r>
              <a:rPr lang="hr-HR" sz="2000"/>
              <a:t>Plaćanje nakon potpisivanja Ugovora o dodjeli bespovratnih sredstava (GA):</a:t>
            </a:r>
          </a:p>
          <a:p>
            <a:pPr lvl="1"/>
            <a:r>
              <a:rPr lang="hr-HR" sz="2000" b="1"/>
              <a:t>Prvo predfinanciranje:</a:t>
            </a:r>
            <a:r>
              <a:rPr lang="hr-HR" sz="2000"/>
              <a:t> 30%</a:t>
            </a:r>
          </a:p>
          <a:p>
            <a:pPr lvl="1"/>
            <a:r>
              <a:rPr lang="hr-HR" sz="2000" b="1"/>
              <a:t>Dodatno predfinanciranje </a:t>
            </a:r>
            <a:r>
              <a:rPr lang="hr-HR" sz="2000"/>
              <a:t>(nakon periodičnog izvješća -</a:t>
            </a:r>
            <a:r>
              <a:rPr lang="hr-HR" sz="2000" b="1"/>
              <a:t> </a:t>
            </a:r>
            <a:r>
              <a:rPr lang="hr-HR" sz="2000"/>
              <a:t>nakon prvog predfinanciranja, ali prije završnog izvješća): obično 50%</a:t>
            </a:r>
          </a:p>
          <a:p>
            <a:pPr lvl="1"/>
            <a:endParaRPr lang="hr-HR" sz="2000"/>
          </a:p>
          <a:p>
            <a:r>
              <a:rPr lang="hr-HR" sz="2000" b="1"/>
              <a:t>Nakon završnog izvješća:</a:t>
            </a:r>
            <a:r>
              <a:rPr lang="hr-HR" sz="2000"/>
              <a:t> nadoknada ostalih nastalih troškova koji su prihvatljivi</a:t>
            </a:r>
          </a:p>
          <a:p>
            <a:endParaRPr lang="hr-HR"/>
          </a:p>
        </p:txBody>
      </p:sp>
      <p:pic>
        <p:nvPicPr>
          <p:cNvPr id="4" name="Picture 3">
            <a:extLst>
              <a:ext uri="{FF2B5EF4-FFF2-40B4-BE49-F238E27FC236}">
                <a16:creationId xmlns:a16="http://schemas.microsoft.com/office/drawing/2014/main" id="{202306C4-DE00-B0C4-422B-C005B3655B43}"/>
              </a:ext>
            </a:extLst>
          </p:cNvPr>
          <p:cNvPicPr>
            <a:picLocks noChangeAspect="1"/>
          </p:cNvPicPr>
          <p:nvPr/>
        </p:nvPicPr>
        <p:blipFill>
          <a:blip r:embed="rId3"/>
          <a:srcRect l="1491" t="14404" b="14979"/>
          <a:stretch>
            <a:fillRect/>
          </a:stretch>
        </p:blipFill>
        <p:spPr>
          <a:xfrm>
            <a:off x="4590107" y="3968686"/>
            <a:ext cx="3198980" cy="2293278"/>
          </a:xfrm>
          <a:prstGeom prst="rect">
            <a:avLst/>
          </a:prstGeom>
        </p:spPr>
      </p:pic>
    </p:spTree>
    <p:extLst>
      <p:ext uri="{BB962C8B-B14F-4D97-AF65-F5344CB8AC3E}">
        <p14:creationId xmlns:p14="http://schemas.microsoft.com/office/powerpoint/2010/main" val="6216386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logo with a red green and blue design&#10;&#10;Description automatically generated">
            <a:extLst>
              <a:ext uri="{FF2B5EF4-FFF2-40B4-BE49-F238E27FC236}">
                <a16:creationId xmlns:a16="http://schemas.microsoft.com/office/drawing/2014/main" id="{66B93438-EC6D-254C-6DDF-EEA57922D50C}"/>
              </a:ext>
            </a:extLst>
          </p:cNvPr>
          <p:cNvPicPr>
            <a:picLocks noChangeAspect="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5862654" y="6256557"/>
            <a:ext cx="466692" cy="477815"/>
          </a:xfrm>
          <a:prstGeom prst="rect">
            <a:avLst/>
          </a:prstGeom>
        </p:spPr>
      </p:pic>
      <p:pic>
        <p:nvPicPr>
          <p:cNvPr id="6" name="Slika 6">
            <a:extLst>
              <a:ext uri="{FF2B5EF4-FFF2-40B4-BE49-F238E27FC236}">
                <a16:creationId xmlns:a16="http://schemas.microsoft.com/office/drawing/2014/main" id="{C053A59F-2C6A-F9E5-F8E0-457AC2E417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699" y="6252340"/>
            <a:ext cx="684127" cy="494732"/>
          </a:xfrm>
          <a:prstGeom prst="rect">
            <a:avLst/>
          </a:prstGeom>
          <a:noFill/>
          <a:extLst>
            <a:ext uri="{909E8E84-426E-40DD-AFC4-6F175D3DCCD1}">
              <a14:hiddenFill xmlns:a14="http://schemas.microsoft.com/office/drawing/2010/main">
                <a:solidFill>
                  <a:srgbClr val="FFFFFF"/>
                </a:solidFill>
              </a14:hiddenFill>
            </a:ext>
          </a:extLst>
        </p:spPr>
      </p:pic>
      <p:sp>
        <p:nvSpPr>
          <p:cNvPr id="2" name="Naslov 1">
            <a:extLst>
              <a:ext uri="{FF2B5EF4-FFF2-40B4-BE49-F238E27FC236}">
                <a16:creationId xmlns:a16="http://schemas.microsoft.com/office/drawing/2014/main" id="{88C991F9-E871-1B88-97F1-4D172EC7ECBD}"/>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400" b="1" i="0" u="none" strike="noStrike" kern="1200" cap="none" spc="0" normalizeH="0" baseline="0" noProof="0">
                <a:ln>
                  <a:noFill/>
                </a:ln>
                <a:solidFill>
                  <a:sysClr val="windowText" lastClr="000000"/>
                </a:solidFill>
                <a:effectLst/>
                <a:uLnTx/>
                <a:uFillTx/>
                <a:latin typeface="Calibri Light" panose="020F0302020204030204"/>
                <a:ea typeface="+mj-ea"/>
                <a:cs typeface="+mj-cs"/>
              </a:rPr>
              <a:t>SAP- projekti </a:t>
            </a:r>
            <a:r>
              <a:rPr kumimoji="0" lang="en-GB" sz="4400" b="1" i="0" u="none" strike="noStrike" kern="1200" cap="none" spc="0" normalizeH="0" baseline="0" noProof="0" err="1">
                <a:ln>
                  <a:noFill/>
                </a:ln>
                <a:solidFill>
                  <a:sysClr val="windowText" lastClr="000000"/>
                </a:solidFill>
                <a:effectLst/>
                <a:uLnTx/>
                <a:uFillTx/>
                <a:latin typeface="Calibri Light" panose="020F0302020204030204"/>
                <a:ea typeface="+mj-ea"/>
                <a:cs typeface="+mj-cs"/>
              </a:rPr>
              <a:t>standardnih</a:t>
            </a:r>
            <a:r>
              <a:rPr kumimoji="0" lang="en-GB" sz="4400" b="1" i="0" u="none" strike="noStrike" kern="1200" cap="none" spc="0" normalizeH="0" baseline="0" noProof="0">
                <a:ln>
                  <a:noFill/>
                </a:ln>
                <a:solidFill>
                  <a:sysClr val="windowText" lastClr="000000"/>
                </a:solidFill>
                <a:effectLst/>
                <a:uLnTx/>
                <a:uFillTx/>
                <a:latin typeface="Calibri Light" panose="020F0302020204030204"/>
                <a:ea typeface="+mj-ea"/>
                <a:cs typeface="+mj-cs"/>
              </a:rPr>
              <a:t> </a:t>
            </a:r>
            <a:r>
              <a:rPr kumimoji="0" lang="en-GB" sz="4400" b="1" i="0" u="none" strike="noStrike" kern="1200" cap="none" spc="0" normalizeH="0" baseline="0" noProof="0" err="1">
                <a:ln>
                  <a:noFill/>
                </a:ln>
                <a:solidFill>
                  <a:sysClr val="windowText" lastClr="000000"/>
                </a:solidFill>
                <a:effectLst/>
                <a:uLnTx/>
                <a:uFillTx/>
                <a:latin typeface="Calibri Light" panose="020F0302020204030204"/>
                <a:ea typeface="+mj-ea"/>
                <a:cs typeface="+mj-cs"/>
              </a:rPr>
              <a:t>djelovanja</a:t>
            </a:r>
            <a:endParaRPr kumimoji="0" lang="hr-HR" sz="4400" b="0" i="0" u="none" strike="noStrike" kern="1200" cap="none" spc="0" normalizeH="0" baseline="0" noProof="0">
              <a:ln>
                <a:noFill/>
              </a:ln>
              <a:solidFill>
                <a:sysClr val="windowText" lastClr="000000"/>
              </a:solidFill>
              <a:effectLst/>
              <a:uLnTx/>
              <a:uFillTx/>
              <a:latin typeface="Calibri Light" panose="020F0302020204030204"/>
              <a:ea typeface="+mj-ea"/>
              <a:cs typeface="+mj-cs"/>
            </a:endParaRPr>
          </a:p>
        </p:txBody>
      </p:sp>
      <p:pic>
        <p:nvPicPr>
          <p:cNvPr id="7" name="Picture 6">
            <a:extLst>
              <a:ext uri="{FF2B5EF4-FFF2-40B4-BE49-F238E27FC236}">
                <a16:creationId xmlns:a16="http://schemas.microsoft.com/office/drawing/2014/main" id="{D0FF2691-856E-8E57-C6EF-3F22092723A3}"/>
              </a:ext>
            </a:extLst>
          </p:cNvPr>
          <p:cNvPicPr>
            <a:picLocks noChangeAspect="1"/>
          </p:cNvPicPr>
          <p:nvPr/>
        </p:nvPicPr>
        <p:blipFill>
          <a:blip r:embed="rId5"/>
          <a:stretch>
            <a:fillRect/>
          </a:stretch>
        </p:blipFill>
        <p:spPr>
          <a:xfrm>
            <a:off x="9648685" y="6053258"/>
            <a:ext cx="2456901" cy="804742"/>
          </a:xfrm>
          <a:prstGeom prst="rect">
            <a:avLst/>
          </a:prstGeom>
        </p:spPr>
      </p:pic>
      <p:graphicFrame>
        <p:nvGraphicFramePr>
          <p:cNvPr id="9" name="Rezervirano mjesto sadržaja 2">
            <a:extLst>
              <a:ext uri="{FF2B5EF4-FFF2-40B4-BE49-F238E27FC236}">
                <a16:creationId xmlns:a16="http://schemas.microsoft.com/office/drawing/2014/main" id="{50AA9467-FD88-9631-9903-933330461D60}"/>
              </a:ext>
            </a:extLst>
          </p:cNvPr>
          <p:cNvGraphicFramePr/>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360139280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5135A-DE38-2A3D-3BE3-29D802F1C034}"/>
              </a:ext>
            </a:extLst>
          </p:cNvPr>
          <p:cNvSpPr>
            <a:spLocks noGrp="1"/>
          </p:cNvSpPr>
          <p:nvPr>
            <p:ph type="title"/>
          </p:nvPr>
        </p:nvSpPr>
        <p:spPr>
          <a:xfrm>
            <a:off x="579782" y="365125"/>
            <a:ext cx="10515600" cy="1325563"/>
          </a:xfrm>
        </p:spPr>
        <p:txBody>
          <a:bodyPr/>
          <a:lstStyle/>
          <a:p>
            <a:r>
              <a:rPr lang="hr-HR"/>
              <a:t>Najčešće greške</a:t>
            </a:r>
          </a:p>
        </p:txBody>
      </p:sp>
      <p:sp>
        <p:nvSpPr>
          <p:cNvPr id="3" name="Content Placeholder 2">
            <a:extLst>
              <a:ext uri="{FF2B5EF4-FFF2-40B4-BE49-F238E27FC236}">
                <a16:creationId xmlns:a16="http://schemas.microsoft.com/office/drawing/2014/main" id="{3BDF4B5F-19AD-6120-3E89-7F42793AA498}"/>
              </a:ext>
            </a:extLst>
          </p:cNvPr>
          <p:cNvSpPr>
            <a:spLocks noGrp="1"/>
          </p:cNvSpPr>
          <p:nvPr>
            <p:ph idx="1"/>
          </p:nvPr>
        </p:nvSpPr>
        <p:spPr>
          <a:xfrm>
            <a:off x="579782" y="1690688"/>
            <a:ext cx="10515600" cy="4398053"/>
          </a:xfrm>
        </p:spPr>
        <p:txBody>
          <a:bodyPr>
            <a:normAutofit lnSpcReduction="10000"/>
          </a:bodyPr>
          <a:lstStyle/>
          <a:p>
            <a:r>
              <a:rPr lang="hr-HR" sz="2000"/>
              <a:t>Troškovi iz detaljne proračunske tablice nisu u skladu s opisom projekta </a:t>
            </a:r>
            <a:br>
              <a:rPr lang="hr-HR" sz="2000"/>
            </a:br>
            <a:r>
              <a:rPr lang="hr-HR" sz="2000"/>
              <a:t>te nisu potkrijepljeni jasnim i dovoljno detaljnim opisom </a:t>
            </a:r>
          </a:p>
          <a:p>
            <a:endParaRPr lang="hr-HR" sz="2000"/>
          </a:p>
          <a:p>
            <a:r>
              <a:rPr lang="hr-HR" sz="2000"/>
              <a:t>Troškovi su precijenjeni, za opremu ili za mjesečne plaće</a:t>
            </a:r>
          </a:p>
          <a:p>
            <a:endParaRPr lang="hr-HR" sz="2000"/>
          </a:p>
          <a:p>
            <a:r>
              <a:rPr lang="hr-HR" sz="2000"/>
              <a:t>Navedeni su troškovi obveznih/redovnih aktivnosti nadležnih tijela, što nisu prihvatljivi troškovi (npr. troškovi tekućih ponavljajućih radova održavanja ili rutinskih operacija gospodarenja šumama itd.) </a:t>
            </a:r>
          </a:p>
          <a:p>
            <a:endParaRPr lang="hr-HR" sz="2000"/>
          </a:p>
          <a:p>
            <a:r>
              <a:rPr lang="hr-HR" sz="2000"/>
              <a:t>Navedeni su troškovi projektnih aktivnosti prije ili poslije trajanja projekta, što nije prihvatljivo</a:t>
            </a:r>
          </a:p>
          <a:p>
            <a:endParaRPr lang="hr-HR" sz="2000"/>
          </a:p>
          <a:p>
            <a:r>
              <a:rPr lang="hr-HR" sz="2000"/>
              <a:t>Troškovi podugovaranja nisu opravdani u slučaju kad bi projektni partneri potencijalno mogli provesti navedene aktivnosti</a:t>
            </a:r>
          </a:p>
        </p:txBody>
      </p:sp>
      <p:pic>
        <p:nvPicPr>
          <p:cNvPr id="4" name="Picture 3">
            <a:extLst>
              <a:ext uri="{FF2B5EF4-FFF2-40B4-BE49-F238E27FC236}">
                <a16:creationId xmlns:a16="http://schemas.microsoft.com/office/drawing/2014/main" id="{5B82F4B7-14C4-1205-C25D-5D6FE620A7D0}"/>
              </a:ext>
            </a:extLst>
          </p:cNvPr>
          <p:cNvPicPr>
            <a:picLocks noChangeAspect="1"/>
          </p:cNvPicPr>
          <p:nvPr/>
        </p:nvPicPr>
        <p:blipFill>
          <a:blip r:embed="rId3"/>
          <a:stretch>
            <a:fillRect/>
          </a:stretch>
        </p:blipFill>
        <p:spPr>
          <a:xfrm>
            <a:off x="8478079" y="0"/>
            <a:ext cx="3713922" cy="2286000"/>
          </a:xfrm>
          <a:prstGeom prst="rect">
            <a:avLst/>
          </a:prstGeom>
        </p:spPr>
      </p:pic>
    </p:spTree>
    <p:extLst>
      <p:ext uri="{BB962C8B-B14F-4D97-AF65-F5344CB8AC3E}">
        <p14:creationId xmlns:p14="http://schemas.microsoft.com/office/powerpoint/2010/main" val="260905918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50557E-F877-67F6-CF54-8496C6F6FBA3}"/>
              </a:ext>
            </a:extLst>
          </p:cNvPr>
          <p:cNvSpPr>
            <a:spLocks noGrp="1"/>
          </p:cNvSpPr>
          <p:nvPr>
            <p:ph type="title"/>
          </p:nvPr>
        </p:nvSpPr>
        <p:spPr>
          <a:xfrm>
            <a:off x="253093" y="204366"/>
            <a:ext cx="10515600" cy="1325563"/>
          </a:xfrm>
        </p:spPr>
        <p:txBody>
          <a:bodyPr/>
          <a:lstStyle/>
          <a:p>
            <a:r>
              <a:rPr lang="hr-HR"/>
              <a:t>Završni savjeti</a:t>
            </a:r>
          </a:p>
        </p:txBody>
      </p:sp>
      <p:sp>
        <p:nvSpPr>
          <p:cNvPr id="3" name="Content Placeholder 2">
            <a:extLst>
              <a:ext uri="{FF2B5EF4-FFF2-40B4-BE49-F238E27FC236}">
                <a16:creationId xmlns:a16="http://schemas.microsoft.com/office/drawing/2014/main" id="{2F08E98D-D96C-06FD-A520-FB62E3ADD469}"/>
              </a:ext>
            </a:extLst>
          </p:cNvPr>
          <p:cNvSpPr>
            <a:spLocks noGrp="1"/>
          </p:cNvSpPr>
          <p:nvPr>
            <p:ph idx="1"/>
          </p:nvPr>
        </p:nvSpPr>
        <p:spPr>
          <a:xfrm>
            <a:off x="253093" y="1387978"/>
            <a:ext cx="11685814" cy="5123705"/>
          </a:xfrm>
        </p:spPr>
        <p:txBody>
          <a:bodyPr>
            <a:noAutofit/>
          </a:bodyPr>
          <a:lstStyle/>
          <a:p>
            <a:pPr marL="0" indent="0">
              <a:buNone/>
            </a:pPr>
            <a:r>
              <a:rPr lang="hr-HR" sz="2400"/>
              <a:t>• S</a:t>
            </a:r>
            <a:r>
              <a:rPr lang="hr-HR" sz="2000"/>
              <a:t>astavljati budžet paralelno s razvojem projekta, ne ostavljati za kraj, paziti da se ne dupliciraju stavke među partnerima</a:t>
            </a:r>
          </a:p>
          <a:p>
            <a:pPr marL="0" indent="0">
              <a:buNone/>
            </a:pPr>
            <a:r>
              <a:rPr lang="hr-HR" sz="2000"/>
              <a:t>•  Osigurati da tehnički opis projekta odgovara proračunu projekta (povezati proračunsku stavku s aktivnosti); uravnoteženo raspodijeliti proračun među partnerima; uskladiti troškove osoblja s obzirom na veličinu projekta </a:t>
            </a:r>
          </a:p>
          <a:p>
            <a:pPr marL="0" indent="0">
              <a:buNone/>
            </a:pPr>
            <a:r>
              <a:rPr lang="hr-HR" sz="2000"/>
              <a:t>• Primjereno odrediti troškove upravljanja s obzirom na složenost i opseg projekta </a:t>
            </a:r>
          </a:p>
          <a:p>
            <a:pPr marL="0" indent="0">
              <a:buNone/>
            </a:pPr>
            <a:r>
              <a:rPr lang="hr-HR" sz="2000"/>
              <a:t>• Procijeniti troškove opreme, infrastrukture, kupnje zemljišta, potrošnog materijala i drugih troškova na temelju stvarnih tržišnih cijena ➔ potrebno je ispitati tržište – ugovaratelje, dobavljače – za dobivanje konkretnih ponuda</a:t>
            </a:r>
          </a:p>
          <a:p>
            <a:pPr marL="0" indent="0">
              <a:buNone/>
            </a:pPr>
            <a:r>
              <a:rPr lang="hr-HR" sz="2000"/>
              <a:t>• Kod putnih troškova jasno odrediti tko će, gdje i koliko dugo putovati (imati na umu prihvatljive iznose za kilometražu i dnevnice u skladu s nacionalnim pravilima) </a:t>
            </a:r>
          </a:p>
          <a:p>
            <a:pPr marL="0" indent="0">
              <a:buNone/>
            </a:pPr>
            <a:r>
              <a:rPr lang="hr-HR" sz="2000"/>
              <a:t>• Uključiti informacije o količini, jediničnim cijenama i radnom paketu za glavne troškovne stavke ključne za postizanje ciljeva projekta (npr. opreme koja se planira kupiti)</a:t>
            </a:r>
          </a:p>
          <a:p>
            <a:pPr marL="0" indent="0">
              <a:buNone/>
            </a:pPr>
            <a:r>
              <a:rPr lang="hr-HR" sz="2000"/>
              <a:t>• Na vrijeme utvrditi možete li osigurati sredstva za udio koji morate sami osigurati (pomoć: nacionalno sufinanciranje)</a:t>
            </a:r>
          </a:p>
        </p:txBody>
      </p:sp>
      <p:pic>
        <p:nvPicPr>
          <p:cNvPr id="4" name="Picture 3">
            <a:extLst>
              <a:ext uri="{FF2B5EF4-FFF2-40B4-BE49-F238E27FC236}">
                <a16:creationId xmlns:a16="http://schemas.microsoft.com/office/drawing/2014/main" id="{0B2F4BEE-E8AA-712B-19ED-5DD35AFB610C}"/>
              </a:ext>
            </a:extLst>
          </p:cNvPr>
          <p:cNvPicPr>
            <a:picLocks noChangeAspect="1"/>
          </p:cNvPicPr>
          <p:nvPr/>
        </p:nvPicPr>
        <p:blipFill>
          <a:blip r:embed="rId3"/>
          <a:srcRect l="19653" t="16908" r="19870" b="21532"/>
          <a:stretch>
            <a:fillRect/>
          </a:stretch>
        </p:blipFill>
        <p:spPr>
          <a:xfrm>
            <a:off x="9605814" y="136452"/>
            <a:ext cx="2325757" cy="1183719"/>
          </a:xfrm>
          <a:prstGeom prst="rect">
            <a:avLst/>
          </a:prstGeom>
        </p:spPr>
      </p:pic>
    </p:spTree>
    <p:extLst>
      <p:ext uri="{BB962C8B-B14F-4D97-AF65-F5344CB8AC3E}">
        <p14:creationId xmlns:p14="http://schemas.microsoft.com/office/powerpoint/2010/main" val="6990615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3A2EA9FD-3D77-FCCE-0BDD-07242C8AE229}"/>
              </a:ext>
            </a:extLst>
          </p:cNvPr>
          <p:cNvSpPr>
            <a:spLocks noGrp="1"/>
          </p:cNvSpPr>
          <p:nvPr>
            <p:ph type="title"/>
          </p:nvPr>
        </p:nvSpPr>
        <p:spPr/>
        <p:txBody>
          <a:bodyPr>
            <a:normAutofit/>
          </a:bodyPr>
          <a:lstStyle/>
          <a:p>
            <a:r>
              <a:rPr lang="en-GB" sz="3600" b="0" err="1">
                <a:solidFill>
                  <a:schemeClr val="tx1"/>
                </a:solidFill>
                <a:latin typeface="Arial-BoldMT"/>
              </a:rPr>
              <a:t>Nacionalno</a:t>
            </a:r>
            <a:r>
              <a:rPr lang="en-GB" sz="3600" b="0">
                <a:solidFill>
                  <a:schemeClr val="tx1"/>
                </a:solidFill>
                <a:latin typeface="Arial-BoldMT"/>
              </a:rPr>
              <a:t> </a:t>
            </a:r>
            <a:r>
              <a:rPr lang="en-GB" sz="3600" b="0" err="1">
                <a:solidFill>
                  <a:schemeClr val="tx1"/>
                </a:solidFill>
                <a:latin typeface="Arial-BoldMT"/>
              </a:rPr>
              <a:t>sufinanciranje</a:t>
            </a:r>
            <a:r>
              <a:rPr lang="en-GB" sz="3600" b="0">
                <a:solidFill>
                  <a:schemeClr val="tx1"/>
                </a:solidFill>
                <a:latin typeface="Arial-BoldMT"/>
              </a:rPr>
              <a:t> LIFE </a:t>
            </a:r>
            <a:r>
              <a:rPr lang="en-GB" sz="3600">
                <a:solidFill>
                  <a:schemeClr val="tx1"/>
                </a:solidFill>
                <a:latin typeface="Arial-BoldMT"/>
              </a:rPr>
              <a:t>SAP</a:t>
            </a:r>
            <a:r>
              <a:rPr lang="en-GB" sz="3600" b="0">
                <a:solidFill>
                  <a:schemeClr val="tx1"/>
                </a:solidFill>
                <a:latin typeface="Arial-BoldMT"/>
              </a:rPr>
              <a:t> </a:t>
            </a:r>
            <a:r>
              <a:rPr lang="en-GB" sz="3600" b="0" err="1">
                <a:solidFill>
                  <a:schemeClr val="tx1"/>
                </a:solidFill>
                <a:latin typeface="Arial-BoldMT"/>
              </a:rPr>
              <a:t>projekata</a:t>
            </a:r>
            <a:endParaRPr lang="hr-HR" sz="3600"/>
          </a:p>
        </p:txBody>
      </p:sp>
      <p:pic>
        <p:nvPicPr>
          <p:cNvPr id="4" name="Slika 3" descr="Slika na kojoj se prikazuje tekst, žuto, snimka zaslona, krug&#10;&#10;Opis je automatski generiran">
            <a:extLst>
              <a:ext uri="{FF2B5EF4-FFF2-40B4-BE49-F238E27FC236}">
                <a16:creationId xmlns:a16="http://schemas.microsoft.com/office/drawing/2014/main" id="{4DE49902-8ADA-4728-244B-39CD026BA16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3550" y="1858922"/>
            <a:ext cx="1352078" cy="1336214"/>
          </a:xfrm>
          <a:prstGeom prst="rect">
            <a:avLst/>
          </a:prstGeom>
        </p:spPr>
      </p:pic>
      <p:sp>
        <p:nvSpPr>
          <p:cNvPr id="6" name="Rezervirano mjesto teksta 1">
            <a:extLst>
              <a:ext uri="{FF2B5EF4-FFF2-40B4-BE49-F238E27FC236}">
                <a16:creationId xmlns:a16="http://schemas.microsoft.com/office/drawing/2014/main" id="{F22E74FC-5A43-B51B-4F40-5BD876E9F52E}"/>
              </a:ext>
            </a:extLst>
          </p:cNvPr>
          <p:cNvSpPr txBox="1">
            <a:spLocks/>
          </p:cNvSpPr>
          <p:nvPr/>
        </p:nvSpPr>
        <p:spPr>
          <a:xfrm>
            <a:off x="2328059" y="1806150"/>
            <a:ext cx="8701890" cy="1881057"/>
          </a:xfrm>
          <a:prstGeom prst="rect">
            <a:avLst/>
          </a:prstGeom>
          <a:solidFill>
            <a:schemeClr val="accent6">
              <a:lumMod val="20000"/>
              <a:lumOff val="80000"/>
            </a:schemeClr>
          </a:solidFill>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hr-HR" sz="2000" b="0" i="0" u="none" strike="noStrike" kern="0" cap="none" spc="0" normalizeH="0" baseline="0" noProof="0">
                <a:ln>
                  <a:noFill/>
                </a:ln>
                <a:solidFill>
                  <a:prstClr val="black"/>
                </a:solidFill>
                <a:effectLst/>
                <a:uLnTx/>
                <a:uFillTx/>
                <a:latin typeface="Calibri" panose="020F0502020204030204"/>
                <a:ea typeface="Calibri" panose="020F0502020204030204" pitchFamily="34" charset="0"/>
                <a:cs typeface="+mn-cs"/>
              </a:rPr>
              <a:t>sufinancira </a:t>
            </a:r>
            <a:r>
              <a:rPr kumimoji="0" lang="hr-HR" sz="2000" b="1" i="0" u="none" strike="noStrike" kern="0" cap="none" spc="0" normalizeH="0" baseline="0" noProof="0">
                <a:ln>
                  <a:noFill/>
                </a:ln>
                <a:solidFill>
                  <a:prstClr val="black"/>
                </a:solidFill>
                <a:effectLst/>
                <a:uLnTx/>
                <a:uFillTx/>
                <a:latin typeface="Calibri" panose="020F0502020204030204"/>
                <a:ea typeface="Calibri" panose="020F0502020204030204" pitchFamily="34" charset="0"/>
                <a:cs typeface="+mn-cs"/>
              </a:rPr>
              <a:t>LIFE projekte standardnih djelovanja (SAP)</a:t>
            </a:r>
            <a:r>
              <a:rPr kumimoji="0" lang="hr-HR" sz="2000" b="0" i="0" u="none" strike="noStrike" kern="0" cap="none" spc="0" normalizeH="0" baseline="0" noProof="0">
                <a:ln>
                  <a:noFill/>
                </a:ln>
                <a:solidFill>
                  <a:prstClr val="black"/>
                </a:solidFill>
                <a:effectLst/>
                <a:uLnTx/>
                <a:uFillTx/>
                <a:latin typeface="Calibri" panose="020F0502020204030204"/>
                <a:ea typeface="Calibri" panose="020F0502020204030204" pitchFamily="34" charset="0"/>
                <a:cs typeface="+mn-cs"/>
              </a:rPr>
              <a:t> koji budu odabrani za financiranje </a:t>
            </a:r>
            <a:r>
              <a:rPr kumimoji="0" lang="en-GB" sz="2000" b="0" i="0" u="none" strike="noStrike" kern="0" cap="none" spc="0" normalizeH="0" baseline="0" noProof="0">
                <a:ln>
                  <a:noFill/>
                </a:ln>
                <a:solidFill>
                  <a:prstClr val="black"/>
                </a:solidFill>
                <a:effectLst/>
                <a:uLnTx/>
                <a:uFillTx/>
                <a:latin typeface="Calibri" panose="020F0502020204030204"/>
                <a:ea typeface="Calibri" panose="020F0502020204030204" pitchFamily="34" charset="0"/>
                <a:cs typeface="+mn-cs"/>
              </a:rPr>
              <a:t>od </a:t>
            </a:r>
            <a:r>
              <a:rPr kumimoji="0" lang="en-GB" sz="2000" b="0" i="0" u="none" strike="noStrike" kern="0" cap="none" spc="0" normalizeH="0" baseline="0" noProof="0" err="1">
                <a:ln>
                  <a:noFill/>
                </a:ln>
                <a:solidFill>
                  <a:prstClr val="black"/>
                </a:solidFill>
                <a:effectLst/>
                <a:uLnTx/>
                <a:uFillTx/>
                <a:latin typeface="Calibri" panose="020F0502020204030204"/>
                <a:ea typeface="Calibri" panose="020F0502020204030204" pitchFamily="34" charset="0"/>
                <a:cs typeface="+mn-cs"/>
              </a:rPr>
              <a:t>strane</a:t>
            </a:r>
            <a:r>
              <a:rPr kumimoji="0" lang="en-GB" sz="2000" b="0" i="0" u="none" strike="noStrike" kern="0" cap="none" spc="0" normalizeH="0" baseline="0" noProof="0">
                <a:ln>
                  <a:noFill/>
                </a:ln>
                <a:solidFill>
                  <a:prstClr val="black"/>
                </a:solidFill>
                <a:effectLst/>
                <a:uLnTx/>
                <a:uFillTx/>
                <a:latin typeface="Calibri" panose="020F0502020204030204"/>
                <a:ea typeface="Calibri" panose="020F0502020204030204" pitchFamily="34" charset="0"/>
                <a:cs typeface="+mn-cs"/>
              </a:rPr>
              <a:t> </a:t>
            </a:r>
            <a:r>
              <a:rPr kumimoji="0" lang="en-GB" sz="2000" b="0" i="0" u="none" strike="noStrike" kern="0" cap="none" spc="0" normalizeH="0" baseline="0" noProof="0" err="1">
                <a:ln>
                  <a:noFill/>
                </a:ln>
                <a:solidFill>
                  <a:prstClr val="black"/>
                </a:solidFill>
                <a:effectLst/>
                <a:uLnTx/>
                <a:uFillTx/>
                <a:latin typeface="Calibri" panose="020F0502020204030204"/>
                <a:ea typeface="Calibri" panose="020F0502020204030204" pitchFamily="34" charset="0"/>
                <a:cs typeface="+mn-cs"/>
              </a:rPr>
              <a:t>CINEAe</a:t>
            </a:r>
            <a:endParaRPr kumimoji="0" lang="en-GB" sz="2000" b="0" i="0" u="none" strike="noStrike" kern="0" cap="none" spc="0" normalizeH="0" baseline="0" noProof="0">
              <a:ln>
                <a:noFill/>
              </a:ln>
              <a:solidFill>
                <a:prstClr val="black"/>
              </a:solidFill>
              <a:effectLst/>
              <a:uLnTx/>
              <a:uFillTx/>
              <a:latin typeface="Calibri" panose="020F0502020204030204"/>
              <a:ea typeface="Calibri" panose="020F0502020204030204" pitchFamily="34" charset="0"/>
              <a:cs typeface="+mn-cs"/>
            </a:endParaRP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hr-HR" sz="2000" b="1" i="0" u="none" strike="noStrike" kern="0" cap="none" spc="0" normalizeH="0" baseline="0" noProof="0">
                <a:ln>
                  <a:noFill/>
                </a:ln>
                <a:solidFill>
                  <a:prstClr val="black"/>
                </a:solidFill>
                <a:effectLst/>
                <a:uLnTx/>
                <a:uFillTx/>
                <a:latin typeface="Calibri" panose="020F0502020204030204"/>
                <a:ea typeface="Calibri" panose="020F0502020204030204" pitchFamily="34" charset="0"/>
                <a:cs typeface="+mn-cs"/>
              </a:rPr>
              <a:t>u visini do 50 % od preostalog iznosa</a:t>
            </a:r>
            <a:r>
              <a:rPr kumimoji="0" lang="hr-HR" sz="2000" b="0" i="0" u="none" strike="noStrike" kern="0" cap="none" spc="0" normalizeH="0" baseline="0" noProof="0">
                <a:ln>
                  <a:noFill/>
                </a:ln>
                <a:solidFill>
                  <a:prstClr val="black"/>
                </a:solidFill>
                <a:effectLst/>
                <a:uLnTx/>
                <a:uFillTx/>
                <a:latin typeface="Calibri" panose="020F0502020204030204"/>
                <a:ea typeface="Calibri" panose="020F0502020204030204" pitchFamily="34" charset="0"/>
                <a:cs typeface="+mn-cs"/>
              </a:rPr>
              <a:t> koji korisnik mora samostalno osigurati</a:t>
            </a:r>
            <a:endParaRPr kumimoji="0" lang="en-GB" sz="2000" b="0" i="0" u="none" strike="noStrike" kern="0" cap="none" spc="0" normalizeH="0" baseline="0" noProof="0">
              <a:ln>
                <a:noFill/>
              </a:ln>
              <a:solidFill>
                <a:prstClr val="black"/>
              </a:solidFill>
              <a:effectLst/>
              <a:uLnTx/>
              <a:uFillTx/>
              <a:latin typeface="Calibri" panose="020F0502020204030204"/>
              <a:ea typeface="Calibri" panose="020F0502020204030204" pitchFamily="34" charset="0"/>
              <a:cs typeface="+mn-cs"/>
            </a:endParaRP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000" b="0" i="0" u="none" strike="noStrike" kern="0" cap="none" spc="0" normalizeH="0" baseline="0" noProof="0" err="1">
                <a:ln>
                  <a:noFill/>
                </a:ln>
                <a:solidFill>
                  <a:prstClr val="black"/>
                </a:solidFill>
                <a:effectLst/>
                <a:uLnTx/>
                <a:uFillTx/>
                <a:latin typeface="Calibri" panose="020F0502020204030204"/>
                <a:ea typeface="+mn-ea"/>
                <a:cs typeface="+mn-cs"/>
              </a:rPr>
              <a:t>Prijava</a:t>
            </a:r>
            <a:r>
              <a:rPr kumimoji="0" lang="en-GB" sz="2000" b="0" i="0" u="none" strike="noStrike" kern="0" cap="none" spc="0" normalizeH="0" baseline="0" noProof="0">
                <a:ln>
                  <a:noFill/>
                </a:ln>
                <a:solidFill>
                  <a:prstClr val="black"/>
                </a:solidFill>
                <a:effectLst/>
                <a:uLnTx/>
                <a:uFillTx/>
                <a:latin typeface="Calibri" panose="020F0502020204030204"/>
                <a:ea typeface="+mn-ea"/>
                <a:cs typeface="+mn-cs"/>
              </a:rPr>
              <a:t> </a:t>
            </a:r>
            <a:r>
              <a:rPr kumimoji="0" lang="en-GB" sz="2000" b="0" i="0" u="none" strike="noStrike" kern="0" cap="none" spc="0" normalizeH="0" baseline="0" noProof="0" err="1">
                <a:ln>
                  <a:noFill/>
                </a:ln>
                <a:solidFill>
                  <a:prstClr val="black"/>
                </a:solidFill>
                <a:effectLst/>
                <a:uLnTx/>
                <a:uFillTx/>
                <a:latin typeface="Calibri" panose="020F0502020204030204"/>
                <a:ea typeface="+mn-ea"/>
                <a:cs typeface="+mn-cs"/>
              </a:rPr>
              <a:t>prije</a:t>
            </a:r>
            <a:r>
              <a:rPr kumimoji="0" lang="en-GB" sz="2000" b="0" i="0" u="none" strike="noStrike" kern="0" cap="none" spc="0" normalizeH="0" baseline="0" noProof="0">
                <a:ln>
                  <a:noFill/>
                </a:ln>
                <a:solidFill>
                  <a:prstClr val="black"/>
                </a:solidFill>
                <a:effectLst/>
                <a:uLnTx/>
                <a:uFillTx/>
                <a:latin typeface="Calibri" panose="020F0502020204030204"/>
                <a:ea typeface="+mn-ea"/>
                <a:cs typeface="+mn-cs"/>
              </a:rPr>
              <a:t> </a:t>
            </a:r>
            <a:r>
              <a:rPr kumimoji="0" lang="en-GB" sz="2000" b="0" i="0" u="none" strike="noStrike" kern="0" cap="none" spc="0" normalizeH="0" baseline="0" noProof="0" err="1">
                <a:ln>
                  <a:noFill/>
                </a:ln>
                <a:solidFill>
                  <a:prstClr val="black"/>
                </a:solidFill>
                <a:effectLst/>
                <a:uLnTx/>
                <a:uFillTx/>
                <a:latin typeface="Calibri" panose="020F0502020204030204"/>
                <a:ea typeface="+mn-ea"/>
                <a:cs typeface="+mn-cs"/>
              </a:rPr>
              <a:t>zatvaranja</a:t>
            </a:r>
            <a:r>
              <a:rPr kumimoji="0" lang="en-GB" sz="2000" b="0" i="0" u="none" strike="noStrike" kern="0" cap="none" spc="0" normalizeH="0" baseline="0" noProof="0">
                <a:ln>
                  <a:noFill/>
                </a:ln>
                <a:solidFill>
                  <a:prstClr val="black"/>
                </a:solidFill>
                <a:effectLst/>
                <a:uLnTx/>
                <a:uFillTx/>
                <a:latin typeface="Calibri" panose="020F0502020204030204"/>
                <a:ea typeface="+mn-ea"/>
                <a:cs typeface="+mn-cs"/>
              </a:rPr>
              <a:t> EU LIFE </a:t>
            </a:r>
            <a:r>
              <a:rPr kumimoji="0" lang="en-GB" sz="2000" b="0" i="0" u="none" strike="noStrike" kern="0" cap="none" spc="0" normalizeH="0" baseline="0" noProof="0" err="1">
                <a:ln>
                  <a:noFill/>
                </a:ln>
                <a:solidFill>
                  <a:prstClr val="black"/>
                </a:solidFill>
                <a:effectLst/>
                <a:uLnTx/>
                <a:uFillTx/>
                <a:latin typeface="Calibri" panose="020F0502020204030204"/>
                <a:ea typeface="+mn-ea"/>
                <a:cs typeface="+mn-cs"/>
              </a:rPr>
              <a:t>natječaja</a:t>
            </a:r>
            <a:r>
              <a:rPr kumimoji="0" lang="en-GB" sz="2000" b="0" i="0" u="none" strike="noStrike" kern="0" cap="none" spc="0" normalizeH="0" baseline="0" noProof="0">
                <a:ln>
                  <a:noFill/>
                </a:ln>
                <a:solidFill>
                  <a:prstClr val="black"/>
                </a:solidFill>
                <a:effectLst/>
                <a:uLnTx/>
                <a:uFillTx/>
                <a:latin typeface="Calibri" panose="020F0502020204030204"/>
                <a:ea typeface="+mn-ea"/>
                <a:cs typeface="+mn-cs"/>
              </a:rPr>
              <a:t> za </a:t>
            </a:r>
            <a:r>
              <a:rPr kumimoji="0" lang="en-GB" sz="2000" b="0" i="0" u="none" strike="noStrike" kern="0" cap="none" spc="0" normalizeH="0" baseline="0" noProof="0" err="1">
                <a:ln>
                  <a:noFill/>
                </a:ln>
                <a:solidFill>
                  <a:prstClr val="black"/>
                </a:solidFill>
                <a:effectLst/>
                <a:uLnTx/>
                <a:uFillTx/>
                <a:latin typeface="Calibri" panose="020F0502020204030204"/>
                <a:ea typeface="+mn-ea"/>
                <a:cs typeface="+mn-cs"/>
              </a:rPr>
              <a:t>tu</a:t>
            </a:r>
            <a:r>
              <a:rPr kumimoji="0" lang="en-GB" sz="2000" b="0" i="0" u="none" strike="noStrike" kern="0" cap="none" spc="0" normalizeH="0" baseline="0" noProof="0">
                <a:ln>
                  <a:noFill/>
                </a:ln>
                <a:solidFill>
                  <a:prstClr val="black"/>
                </a:solidFill>
                <a:effectLst/>
                <a:uLnTx/>
                <a:uFillTx/>
                <a:latin typeface="Calibri" panose="020F0502020204030204"/>
                <a:ea typeface="+mn-ea"/>
                <a:cs typeface="+mn-cs"/>
              </a:rPr>
              <a:t> </a:t>
            </a:r>
            <a:r>
              <a:rPr kumimoji="0" lang="en-GB" sz="2000" b="0" i="0" u="none" strike="noStrike" kern="0" cap="none" spc="0" normalizeH="0" baseline="0" noProof="0" err="1">
                <a:ln>
                  <a:noFill/>
                </a:ln>
                <a:solidFill>
                  <a:prstClr val="black"/>
                </a:solidFill>
                <a:effectLst/>
                <a:uLnTx/>
                <a:uFillTx/>
                <a:latin typeface="Calibri" panose="020F0502020204030204"/>
                <a:ea typeface="+mn-ea"/>
                <a:cs typeface="+mn-cs"/>
              </a:rPr>
              <a:t>godinu</a:t>
            </a:r>
            <a:endParaRPr kumimoji="0" lang="en-GB" sz="2000" b="0" i="0" u="none" strike="noStrike" kern="0" cap="none" spc="0" normalizeH="0" baseline="0" noProof="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hr-HR"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Slika 6">
            <a:extLst>
              <a:ext uri="{FF2B5EF4-FFF2-40B4-BE49-F238E27FC236}">
                <a16:creationId xmlns:a16="http://schemas.microsoft.com/office/drawing/2014/main" id="{BF12649E-3782-7496-4973-AA7BCF85715F}"/>
              </a:ext>
            </a:extLst>
          </p:cNvPr>
          <p:cNvPicPr>
            <a:picLocks noChangeAspect="1"/>
          </p:cNvPicPr>
          <p:nvPr/>
        </p:nvPicPr>
        <p:blipFill>
          <a:blip r:embed="rId4"/>
          <a:stretch>
            <a:fillRect/>
          </a:stretch>
        </p:blipFill>
        <p:spPr>
          <a:xfrm>
            <a:off x="86733" y="4497508"/>
            <a:ext cx="2241327" cy="1219140"/>
          </a:xfrm>
          <a:prstGeom prst="rect">
            <a:avLst/>
          </a:prstGeom>
        </p:spPr>
      </p:pic>
      <p:sp>
        <p:nvSpPr>
          <p:cNvPr id="8" name="TekstniOkvir 7">
            <a:extLst>
              <a:ext uri="{FF2B5EF4-FFF2-40B4-BE49-F238E27FC236}">
                <a16:creationId xmlns:a16="http://schemas.microsoft.com/office/drawing/2014/main" id="{4ABBEBE7-615F-7779-998C-13E8292EAA7A}"/>
              </a:ext>
            </a:extLst>
          </p:cNvPr>
          <p:cNvSpPr txBox="1"/>
          <p:nvPr/>
        </p:nvSpPr>
        <p:spPr>
          <a:xfrm>
            <a:off x="2328059" y="4277963"/>
            <a:ext cx="8701889" cy="1938992"/>
          </a:xfrm>
          <a:prstGeom prst="rect">
            <a:avLst/>
          </a:prstGeom>
          <a:solidFill>
            <a:schemeClr val="bg2"/>
          </a:solid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hr-HR" sz="2000" b="0" i="0" u="none" strike="noStrike" kern="0" cap="none" spc="0" normalizeH="0" baseline="0" noProof="0">
                <a:ln>
                  <a:noFill/>
                </a:ln>
                <a:solidFill>
                  <a:prstClr val="black"/>
                </a:solidFill>
                <a:effectLst/>
                <a:uLnTx/>
                <a:uFillTx/>
                <a:latin typeface="Calibri" panose="020F0502020204030204"/>
                <a:ea typeface="Calibri" panose="020F0502020204030204" pitchFamily="34" charset="0"/>
                <a:cs typeface="Arial" panose="020B0604020202020204" pitchFamily="34" charset="0"/>
              </a:rPr>
              <a:t>sufinancira </a:t>
            </a:r>
            <a:r>
              <a:rPr kumimoji="0" lang="hr-HR" sz="2000" b="1" i="0" u="none" strike="noStrike" kern="0" cap="none" spc="0" normalizeH="0" baseline="0" noProof="0">
                <a:ln>
                  <a:noFill/>
                </a:ln>
                <a:solidFill>
                  <a:prstClr val="black"/>
                </a:solidFill>
                <a:effectLst/>
                <a:uLnTx/>
                <a:uFillTx/>
                <a:latin typeface="Calibri" panose="020F0502020204030204"/>
                <a:ea typeface="Calibri" panose="020F0502020204030204" pitchFamily="34" charset="0"/>
                <a:cs typeface="Arial" panose="020B0604020202020204" pitchFamily="34" charset="0"/>
              </a:rPr>
              <a:t>projekte organizacija civilnoga društva</a:t>
            </a:r>
            <a:r>
              <a:rPr kumimoji="0" lang="hr-HR" sz="2000" b="0" i="0" u="none" strike="noStrike" kern="0" cap="none" spc="0" normalizeH="0" baseline="0" noProof="0">
                <a:ln>
                  <a:noFill/>
                </a:ln>
                <a:solidFill>
                  <a:prstClr val="black"/>
                </a:solidFill>
                <a:effectLst/>
                <a:uLnTx/>
                <a:uFillTx/>
                <a:latin typeface="Calibri" panose="020F0502020204030204"/>
                <a:ea typeface="Calibri" panose="020F0502020204030204" pitchFamily="34" charset="0"/>
                <a:cs typeface="Arial" panose="020B0604020202020204" pitchFamily="34" charset="0"/>
              </a:rPr>
              <a:t> ugovorenih u sklopu Programa LIFE u postotku koji se revidira na godišnjoj razini u sklopu Pravila za sufinanciranje</a:t>
            </a:r>
            <a:endParaRPr kumimoji="0" lang="en-GB" sz="2000" b="0" i="0" u="none" strike="noStrike" kern="0" cap="none" spc="0" normalizeH="0" baseline="0" noProof="0">
              <a:ln>
                <a:noFill/>
              </a:ln>
              <a:solidFill>
                <a:prstClr val="black"/>
              </a:solidFill>
              <a:effectLst/>
              <a:uLnTx/>
              <a:uFillTx/>
              <a:latin typeface="Calibri" panose="020F0502020204030204"/>
              <a:ea typeface="Calibri" panose="020F050202020403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000" b="1" i="0" u="none" strike="noStrike" kern="0" cap="none" spc="0" normalizeH="0" baseline="0" noProof="0">
              <a:ln>
                <a:noFill/>
              </a:ln>
              <a:solidFill>
                <a:prstClr val="black"/>
              </a:solidFill>
              <a:effectLst/>
              <a:uLnTx/>
              <a:uFillTx/>
              <a:latin typeface="Calibri" panose="020F0502020204030204"/>
              <a:ea typeface="Calibri" panose="020F050202020403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hr-HR" sz="2000" b="1" i="0" u="none" strike="noStrike" kern="0" cap="none" spc="0" normalizeH="0" baseline="0" noProof="0">
                <a:ln>
                  <a:noFill/>
                </a:ln>
                <a:solidFill>
                  <a:prstClr val="black"/>
                </a:solidFill>
                <a:effectLst/>
                <a:uLnTx/>
                <a:uFillTx/>
                <a:latin typeface="Calibri" panose="020F0502020204030204"/>
                <a:ea typeface="Calibri" panose="020F0502020204030204" pitchFamily="34" charset="0"/>
                <a:cs typeface="Arial" panose="020B0604020202020204" pitchFamily="34" charset="0"/>
              </a:rPr>
              <a:t>do </a:t>
            </a:r>
            <a:r>
              <a:rPr kumimoji="0" lang="en-GB" sz="2000" b="1" i="0" u="none" strike="noStrike" kern="0" cap="none" spc="0" normalizeH="0" baseline="0" noProof="0">
                <a:ln>
                  <a:noFill/>
                </a:ln>
                <a:solidFill>
                  <a:prstClr val="black"/>
                </a:solidFill>
                <a:effectLst/>
                <a:uLnTx/>
                <a:uFillTx/>
                <a:latin typeface="Calibri" panose="020F0502020204030204"/>
                <a:ea typeface="Calibri" panose="020F0502020204030204" pitchFamily="34" charset="0"/>
                <a:cs typeface="Arial" panose="020B0604020202020204" pitchFamily="34" charset="0"/>
              </a:rPr>
              <a:t>6</a:t>
            </a:r>
            <a:r>
              <a:rPr kumimoji="0" lang="hr-HR" sz="2000" b="1" i="0" u="none" strike="noStrike" kern="0" cap="none" spc="0" normalizeH="0" baseline="0" noProof="0">
                <a:ln>
                  <a:noFill/>
                </a:ln>
                <a:solidFill>
                  <a:prstClr val="black"/>
                </a:solidFill>
                <a:effectLst/>
                <a:uLnTx/>
                <a:uFillTx/>
                <a:latin typeface="Calibri" panose="020F0502020204030204"/>
                <a:ea typeface="Calibri" panose="020F0502020204030204" pitchFamily="34" charset="0"/>
                <a:cs typeface="Arial" panose="020B0604020202020204" pitchFamily="34" charset="0"/>
              </a:rPr>
              <a:t>0% obveznog udjela prijavitelja</a:t>
            </a:r>
            <a:endParaRPr kumimoji="0" lang="hr-HR" sz="2000" b="0" i="0" u="none" strike="noStrike" kern="100" cap="none" spc="0" normalizeH="0" baseline="0" noProof="0">
              <a:ln>
                <a:noFill/>
              </a:ln>
              <a:solidFill>
                <a:prstClr val="black"/>
              </a:solidFill>
              <a:effectLst/>
              <a:uLnTx/>
              <a:uFillTx/>
              <a:latin typeface="Calibri" panose="020F0502020204030204"/>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r-HR"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059438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C6DF97D1-2573-3077-8946-61B8FF05410F}"/>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a:latin typeface="Arial-BoldMT"/>
              </a:rPr>
              <a:t>Rokovi za nacionalno sufinanciranje</a:t>
            </a:r>
            <a:endParaRPr lang="hr-HR" sz="3600">
              <a:latin typeface="Arial-BoldMT"/>
            </a:endParaRPr>
          </a:p>
        </p:txBody>
      </p:sp>
      <p:pic>
        <p:nvPicPr>
          <p:cNvPr id="3" name="Rezervirano mjesto sadržaja 3" descr="Slika na kojoj se prikazuje tekst, žuto, snimka zaslona, krug&#10;&#10;Opis je automatski generiran">
            <a:extLst>
              <a:ext uri="{FF2B5EF4-FFF2-40B4-BE49-F238E27FC236}">
                <a16:creationId xmlns:a16="http://schemas.microsoft.com/office/drawing/2014/main" id="{2EFAC3E1-49AC-4D42-6EE9-5273BDDB91F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01345" y="2187370"/>
            <a:ext cx="1360880" cy="1344775"/>
          </a:xfrm>
          <a:prstGeom prst="rect">
            <a:avLst/>
          </a:prstGeom>
        </p:spPr>
      </p:pic>
      <p:sp>
        <p:nvSpPr>
          <p:cNvPr id="7" name="TekstniOkvir 4">
            <a:extLst>
              <a:ext uri="{FF2B5EF4-FFF2-40B4-BE49-F238E27FC236}">
                <a16:creationId xmlns:a16="http://schemas.microsoft.com/office/drawing/2014/main" id="{5AA01000-13F6-7266-3491-68FB66812BDC}"/>
              </a:ext>
            </a:extLst>
          </p:cNvPr>
          <p:cNvSpPr txBox="1"/>
          <p:nvPr/>
        </p:nvSpPr>
        <p:spPr>
          <a:xfrm>
            <a:off x="3031836" y="2187370"/>
            <a:ext cx="6610350" cy="369332"/>
          </a:xfrm>
          <a:prstGeom prst="rect">
            <a:avLst/>
          </a:prstGeom>
          <a:noFill/>
        </p:spPr>
        <p:txBody>
          <a:bodyPr wrap="square" rtlCol="0">
            <a:spAutoFit/>
          </a:bodyPr>
          <a:lstStyle/>
          <a:p>
            <a:pPr>
              <a:defRPr/>
            </a:pPr>
            <a:r>
              <a:rPr lang="en-GB">
                <a:solidFill>
                  <a:prstClr val="black"/>
                </a:solidFill>
                <a:latin typeface="Calibri" panose="020F0502020204030204"/>
              </a:rPr>
              <a:t> </a:t>
            </a:r>
            <a:endParaRPr lang="hr-HR">
              <a:solidFill>
                <a:prstClr val="black"/>
              </a:solidFill>
              <a:latin typeface="Calibri" panose="020F0502020204030204"/>
            </a:endParaRPr>
          </a:p>
        </p:txBody>
      </p:sp>
      <p:sp>
        <p:nvSpPr>
          <p:cNvPr id="8" name="TekstniOkvir 6">
            <a:extLst>
              <a:ext uri="{FF2B5EF4-FFF2-40B4-BE49-F238E27FC236}">
                <a16:creationId xmlns:a16="http://schemas.microsoft.com/office/drawing/2014/main" id="{CAABA3BD-60CC-C7B4-E7DF-728828BEE24D}"/>
              </a:ext>
            </a:extLst>
          </p:cNvPr>
          <p:cNvSpPr txBox="1"/>
          <p:nvPr/>
        </p:nvSpPr>
        <p:spPr>
          <a:xfrm>
            <a:off x="3251488" y="2077528"/>
            <a:ext cx="7800110" cy="1754326"/>
          </a:xfrm>
          <a:prstGeom prst="rect">
            <a:avLst/>
          </a:prstGeom>
          <a:solidFill>
            <a:schemeClr val="accent6">
              <a:lumMod val="20000"/>
              <a:lumOff val="80000"/>
            </a:schemeClr>
          </a:solidFill>
        </p:spPr>
        <p:txBody>
          <a:bodyPr wrap="square" rtlCol="0">
            <a:spAutoFit/>
          </a:bodyPr>
          <a:lstStyle/>
          <a:p>
            <a:pPr>
              <a:defRPr/>
            </a:pPr>
            <a:r>
              <a:rPr lang="hr-HR" b="1">
                <a:latin typeface="Calibri" panose="020F0502020204030204"/>
              </a:rPr>
              <a:t>Rok za prijavu – prije zatvaranja EU natječaja: </a:t>
            </a:r>
            <a:r>
              <a:rPr lang="hr-HR" b="1">
                <a:solidFill>
                  <a:srgbClr val="FF0000"/>
                </a:solidFill>
                <a:latin typeface="Calibri" panose="020F0502020204030204"/>
              </a:rPr>
              <a:t>2</a:t>
            </a:r>
            <a:r>
              <a:rPr lang="en-GB" b="1">
                <a:solidFill>
                  <a:srgbClr val="FF0000"/>
                </a:solidFill>
                <a:latin typeface="Calibri" panose="020F0502020204030204"/>
              </a:rPr>
              <a:t>. </a:t>
            </a:r>
            <a:r>
              <a:rPr lang="hr-HR" b="1">
                <a:solidFill>
                  <a:srgbClr val="FF0000"/>
                </a:solidFill>
                <a:latin typeface="Calibri" panose="020F0502020204030204"/>
              </a:rPr>
              <a:t>r</a:t>
            </a:r>
            <a:r>
              <a:rPr lang="en-GB" b="1" err="1">
                <a:solidFill>
                  <a:srgbClr val="FF0000"/>
                </a:solidFill>
                <a:latin typeface="Calibri" panose="020F0502020204030204"/>
              </a:rPr>
              <a:t>ujna</a:t>
            </a:r>
            <a:r>
              <a:rPr lang="en-GB" b="1">
                <a:solidFill>
                  <a:srgbClr val="FF0000"/>
                </a:solidFill>
                <a:latin typeface="Calibri" panose="020F0502020204030204"/>
              </a:rPr>
              <a:t> 202</a:t>
            </a:r>
            <a:r>
              <a:rPr lang="hr-HR" b="1">
                <a:solidFill>
                  <a:srgbClr val="FF0000"/>
                </a:solidFill>
                <a:latin typeface="Calibri" panose="020F0502020204030204"/>
              </a:rPr>
              <a:t>5</a:t>
            </a:r>
            <a:r>
              <a:rPr lang="en-GB">
                <a:solidFill>
                  <a:srgbClr val="FF0000"/>
                </a:solidFill>
                <a:latin typeface="Calibri" panose="020F0502020204030204"/>
              </a:rPr>
              <a:t>.</a:t>
            </a:r>
            <a:r>
              <a:rPr lang="en-GB">
                <a:solidFill>
                  <a:prstClr val="black"/>
                </a:solidFill>
                <a:latin typeface="Calibri" panose="020F0502020204030204"/>
              </a:rPr>
              <a:t> </a:t>
            </a:r>
            <a:endParaRPr lang="hr-HR">
              <a:solidFill>
                <a:prstClr val="black"/>
              </a:solidFill>
              <a:latin typeface="Calibri" panose="020F0502020204030204"/>
            </a:endParaRPr>
          </a:p>
          <a:p>
            <a:pPr>
              <a:defRPr/>
            </a:pPr>
            <a:endParaRPr lang="hr-HR">
              <a:solidFill>
                <a:prstClr val="black"/>
              </a:solidFill>
              <a:latin typeface="Calibri" panose="020F0502020204030204"/>
            </a:endParaRPr>
          </a:p>
          <a:p>
            <a:pPr marL="742950" lvl="1" indent="-285750">
              <a:buFont typeface="Arial" panose="020B0604020202020204" pitchFamily="34" charset="0"/>
              <a:buChar char="•"/>
              <a:defRPr/>
            </a:pPr>
            <a:r>
              <a:rPr lang="hr-HR">
                <a:solidFill>
                  <a:prstClr val="black"/>
                </a:solidFill>
                <a:latin typeface="Calibri" panose="020F0502020204030204"/>
              </a:rPr>
              <a:t>SAP </a:t>
            </a:r>
            <a:r>
              <a:rPr lang="en-GB" err="1">
                <a:solidFill>
                  <a:prstClr val="black"/>
                </a:solidFill>
                <a:latin typeface="Calibri" panose="020F0502020204030204"/>
              </a:rPr>
              <a:t>Priroda</a:t>
            </a:r>
            <a:r>
              <a:rPr lang="en-GB">
                <a:solidFill>
                  <a:prstClr val="black"/>
                </a:solidFill>
                <a:latin typeface="Calibri" panose="020F0502020204030204"/>
              </a:rPr>
              <a:t> </a:t>
            </a:r>
            <a:r>
              <a:rPr lang="en-GB" err="1">
                <a:solidFill>
                  <a:prstClr val="black"/>
                </a:solidFill>
                <a:latin typeface="Calibri" panose="020F0502020204030204"/>
              </a:rPr>
              <a:t>i</a:t>
            </a:r>
            <a:r>
              <a:rPr lang="en-GB">
                <a:solidFill>
                  <a:prstClr val="black"/>
                </a:solidFill>
                <a:latin typeface="Calibri" panose="020F0502020204030204"/>
              </a:rPr>
              <a:t> </a:t>
            </a:r>
            <a:r>
              <a:rPr lang="en-GB" err="1">
                <a:solidFill>
                  <a:prstClr val="black"/>
                </a:solidFill>
                <a:latin typeface="Calibri" panose="020F0502020204030204"/>
              </a:rPr>
              <a:t>bioraznolikost</a:t>
            </a:r>
            <a:r>
              <a:rPr lang="en-GB">
                <a:solidFill>
                  <a:prstClr val="black"/>
                </a:solidFill>
                <a:latin typeface="Calibri" panose="020F0502020204030204"/>
              </a:rPr>
              <a:t>, </a:t>
            </a:r>
            <a:endParaRPr lang="hr-HR">
              <a:solidFill>
                <a:prstClr val="black"/>
              </a:solidFill>
              <a:latin typeface="Calibri" panose="020F0502020204030204"/>
            </a:endParaRPr>
          </a:p>
          <a:p>
            <a:pPr marL="742950" lvl="1" indent="-285750">
              <a:buFont typeface="Arial" panose="020B0604020202020204" pitchFamily="34" charset="0"/>
              <a:buChar char="•"/>
              <a:defRPr/>
            </a:pPr>
            <a:r>
              <a:rPr lang="hr-HR">
                <a:solidFill>
                  <a:prstClr val="black"/>
                </a:solidFill>
                <a:latin typeface="Calibri" panose="020F0502020204030204"/>
              </a:rPr>
              <a:t>SAP </a:t>
            </a:r>
            <a:r>
              <a:rPr lang="en-GB" err="1">
                <a:solidFill>
                  <a:prstClr val="black"/>
                </a:solidFill>
                <a:latin typeface="Calibri" panose="020F0502020204030204"/>
              </a:rPr>
              <a:t>Kružno</a:t>
            </a:r>
            <a:r>
              <a:rPr lang="en-GB">
                <a:solidFill>
                  <a:prstClr val="black"/>
                </a:solidFill>
                <a:latin typeface="Calibri" panose="020F0502020204030204"/>
              </a:rPr>
              <a:t> </a:t>
            </a:r>
            <a:r>
              <a:rPr lang="en-GB" err="1">
                <a:solidFill>
                  <a:prstClr val="black"/>
                </a:solidFill>
                <a:latin typeface="Calibri" panose="020F0502020204030204"/>
              </a:rPr>
              <a:t>gospodarstvo</a:t>
            </a:r>
            <a:r>
              <a:rPr lang="en-GB">
                <a:solidFill>
                  <a:prstClr val="black"/>
                </a:solidFill>
                <a:latin typeface="Calibri" panose="020F0502020204030204"/>
              </a:rPr>
              <a:t> </a:t>
            </a:r>
            <a:r>
              <a:rPr lang="en-GB" err="1">
                <a:solidFill>
                  <a:prstClr val="black"/>
                </a:solidFill>
                <a:latin typeface="Calibri" panose="020F0502020204030204"/>
              </a:rPr>
              <a:t>i</a:t>
            </a:r>
            <a:r>
              <a:rPr lang="en-GB">
                <a:solidFill>
                  <a:prstClr val="black"/>
                </a:solidFill>
                <a:latin typeface="Calibri" panose="020F0502020204030204"/>
              </a:rPr>
              <a:t> </a:t>
            </a:r>
            <a:r>
              <a:rPr lang="en-GB" err="1">
                <a:solidFill>
                  <a:prstClr val="black"/>
                </a:solidFill>
                <a:latin typeface="Calibri" panose="020F0502020204030204"/>
              </a:rPr>
              <a:t>kvaliteta</a:t>
            </a:r>
            <a:r>
              <a:rPr lang="hr-HR">
                <a:solidFill>
                  <a:prstClr val="black"/>
                </a:solidFill>
                <a:latin typeface="Calibri" panose="020F0502020204030204"/>
              </a:rPr>
              <a:t> života</a:t>
            </a:r>
          </a:p>
          <a:p>
            <a:pPr marL="742950" lvl="1" indent="-285750">
              <a:buFont typeface="Arial" panose="020B0604020202020204" pitchFamily="34" charset="0"/>
              <a:buChar char="•"/>
              <a:defRPr/>
            </a:pPr>
            <a:r>
              <a:rPr lang="hr-HR">
                <a:solidFill>
                  <a:prstClr val="black"/>
                </a:solidFill>
                <a:latin typeface="Calibri" panose="020F0502020204030204"/>
              </a:rPr>
              <a:t>SAP </a:t>
            </a:r>
            <a:r>
              <a:rPr lang="en-US" err="1">
                <a:solidFill>
                  <a:prstClr val="black"/>
                </a:solidFill>
                <a:latin typeface="Calibri" panose="020F0502020204030204"/>
              </a:rPr>
              <a:t>Ublažavanje</a:t>
            </a:r>
            <a:r>
              <a:rPr lang="en-US">
                <a:solidFill>
                  <a:prstClr val="black"/>
                </a:solidFill>
                <a:latin typeface="Calibri" panose="020F0502020204030204"/>
              </a:rPr>
              <a:t> </a:t>
            </a:r>
            <a:r>
              <a:rPr lang="en-US" err="1">
                <a:solidFill>
                  <a:prstClr val="black"/>
                </a:solidFill>
                <a:latin typeface="Calibri" panose="020F0502020204030204"/>
              </a:rPr>
              <a:t>klimatskih</a:t>
            </a:r>
            <a:r>
              <a:rPr lang="en-US">
                <a:solidFill>
                  <a:prstClr val="black"/>
                </a:solidFill>
                <a:latin typeface="Calibri" panose="020F0502020204030204"/>
              </a:rPr>
              <a:t> </a:t>
            </a:r>
            <a:r>
              <a:rPr lang="en-US" err="1">
                <a:solidFill>
                  <a:prstClr val="black"/>
                </a:solidFill>
                <a:latin typeface="Calibri" panose="020F0502020204030204"/>
              </a:rPr>
              <a:t>promjena</a:t>
            </a:r>
            <a:r>
              <a:rPr lang="en-US">
                <a:solidFill>
                  <a:prstClr val="black"/>
                </a:solidFill>
                <a:latin typeface="Calibri" panose="020F0502020204030204"/>
              </a:rPr>
              <a:t> </a:t>
            </a:r>
            <a:r>
              <a:rPr lang="en-US" err="1">
                <a:solidFill>
                  <a:prstClr val="black"/>
                </a:solidFill>
                <a:latin typeface="Calibri" panose="020F0502020204030204"/>
              </a:rPr>
              <a:t>i</a:t>
            </a:r>
            <a:r>
              <a:rPr lang="en-US">
                <a:solidFill>
                  <a:prstClr val="black"/>
                </a:solidFill>
                <a:latin typeface="Calibri" panose="020F0502020204030204"/>
              </a:rPr>
              <a:t> </a:t>
            </a:r>
            <a:r>
              <a:rPr lang="en-US" err="1">
                <a:solidFill>
                  <a:prstClr val="black"/>
                </a:solidFill>
                <a:latin typeface="Calibri" panose="020F0502020204030204"/>
              </a:rPr>
              <a:t>prilagodba</a:t>
            </a:r>
            <a:endParaRPr lang="en-US">
              <a:solidFill>
                <a:prstClr val="black"/>
              </a:solidFill>
              <a:latin typeface="Calibri" panose="020F0502020204030204"/>
            </a:endParaRPr>
          </a:p>
          <a:p>
            <a:pPr>
              <a:defRPr/>
            </a:pPr>
            <a:endParaRPr lang="en-GB">
              <a:solidFill>
                <a:prstClr val="black"/>
              </a:solidFill>
              <a:latin typeface="Calibri" panose="020F0502020204030204"/>
            </a:endParaRPr>
          </a:p>
        </p:txBody>
      </p:sp>
      <p:pic>
        <p:nvPicPr>
          <p:cNvPr id="9" name="Slika 7">
            <a:extLst>
              <a:ext uri="{FF2B5EF4-FFF2-40B4-BE49-F238E27FC236}">
                <a16:creationId xmlns:a16="http://schemas.microsoft.com/office/drawing/2014/main" id="{C26774A1-CE15-A771-3975-9D7D914289C0}"/>
              </a:ext>
            </a:extLst>
          </p:cNvPr>
          <p:cNvPicPr>
            <a:picLocks noChangeAspect="1"/>
          </p:cNvPicPr>
          <p:nvPr/>
        </p:nvPicPr>
        <p:blipFill>
          <a:blip r:embed="rId4"/>
          <a:stretch>
            <a:fillRect/>
          </a:stretch>
        </p:blipFill>
        <p:spPr>
          <a:xfrm>
            <a:off x="838200" y="4495694"/>
            <a:ext cx="2241327" cy="1219140"/>
          </a:xfrm>
          <a:prstGeom prst="rect">
            <a:avLst/>
          </a:prstGeom>
        </p:spPr>
      </p:pic>
      <p:sp>
        <p:nvSpPr>
          <p:cNvPr id="10" name="TekstniOkvir 8">
            <a:extLst>
              <a:ext uri="{FF2B5EF4-FFF2-40B4-BE49-F238E27FC236}">
                <a16:creationId xmlns:a16="http://schemas.microsoft.com/office/drawing/2014/main" id="{5D0AB6E4-64C1-C189-E669-A287D30BADBF}"/>
              </a:ext>
            </a:extLst>
          </p:cNvPr>
          <p:cNvSpPr txBox="1"/>
          <p:nvPr/>
        </p:nvSpPr>
        <p:spPr>
          <a:xfrm>
            <a:off x="3251488" y="4895470"/>
            <a:ext cx="8277493" cy="1323439"/>
          </a:xfrm>
          <a:prstGeom prst="rect">
            <a:avLst/>
          </a:prstGeom>
          <a:solidFill>
            <a:schemeClr val="bg1">
              <a:lumMod val="95000"/>
            </a:schemeClr>
          </a:solidFill>
        </p:spPr>
        <p:txBody>
          <a:bodyPr wrap="square" rtlCol="0">
            <a:spAutoFit/>
          </a:bodyPr>
          <a:lstStyle/>
          <a:p>
            <a:pPr>
              <a:defRPr/>
            </a:pPr>
            <a:endParaRPr lang="hr-HR" sz="2000">
              <a:solidFill>
                <a:prstClr val="black"/>
              </a:solidFill>
              <a:latin typeface="Calibri" panose="020F0502020204030204"/>
            </a:endParaRPr>
          </a:p>
          <a:p>
            <a:pPr>
              <a:defRPr/>
            </a:pPr>
            <a:r>
              <a:rPr lang="en-GB" sz="2000" err="1">
                <a:solidFill>
                  <a:prstClr val="black"/>
                </a:solidFill>
                <a:latin typeface="Calibri" panose="020F0502020204030204"/>
              </a:rPr>
              <a:t>Prijava</a:t>
            </a:r>
            <a:r>
              <a:rPr lang="en-GB" sz="2000">
                <a:solidFill>
                  <a:prstClr val="black"/>
                </a:solidFill>
                <a:latin typeface="Calibri" panose="020F0502020204030204"/>
              </a:rPr>
              <a:t> </a:t>
            </a:r>
            <a:r>
              <a:rPr lang="en-GB" sz="2000" b="1" err="1">
                <a:solidFill>
                  <a:prstClr val="black"/>
                </a:solidFill>
                <a:latin typeface="Calibri" panose="020F0502020204030204"/>
              </a:rPr>
              <a:t>nakon</a:t>
            </a:r>
            <a:r>
              <a:rPr lang="en-GB" sz="2000" b="1">
                <a:solidFill>
                  <a:prstClr val="black"/>
                </a:solidFill>
                <a:latin typeface="Calibri" panose="020F0502020204030204"/>
              </a:rPr>
              <a:t> </a:t>
            </a:r>
            <a:r>
              <a:rPr lang="hr-HR" sz="2000" b="1">
                <a:solidFill>
                  <a:prstClr val="black"/>
                </a:solidFill>
                <a:latin typeface="Calibri" panose="020F0502020204030204"/>
              </a:rPr>
              <a:t>odabira projekta od strane CINEA </a:t>
            </a:r>
            <a:endParaRPr lang="hr-HR" sz="2000">
              <a:solidFill>
                <a:prstClr val="black"/>
              </a:solidFill>
              <a:latin typeface="Calibri" panose="020F0502020204030204"/>
            </a:endParaRPr>
          </a:p>
          <a:p>
            <a:pPr>
              <a:defRPr/>
            </a:pPr>
            <a:endParaRPr lang="hr-HR" sz="2000">
              <a:solidFill>
                <a:prstClr val="black"/>
              </a:solidFill>
              <a:latin typeface="Calibri" panose="020F0502020204030204"/>
            </a:endParaRPr>
          </a:p>
          <a:p>
            <a:pPr>
              <a:defRPr/>
            </a:pPr>
            <a:endParaRPr lang="hr-HR" sz="2000">
              <a:solidFill>
                <a:prstClr val="black"/>
              </a:solidFill>
              <a:latin typeface="Calibri" panose="020F0502020204030204"/>
            </a:endParaRPr>
          </a:p>
        </p:txBody>
      </p:sp>
    </p:spTree>
    <p:extLst>
      <p:ext uri="{BB962C8B-B14F-4D97-AF65-F5344CB8AC3E}">
        <p14:creationId xmlns:p14="http://schemas.microsoft.com/office/powerpoint/2010/main" val="215958422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B29BA0-519E-D1C7-2C87-4E7BB5C11E74}"/>
              </a:ext>
            </a:extLst>
          </p:cNvPr>
          <p:cNvSpPr>
            <a:spLocks noGrp="1"/>
          </p:cNvSpPr>
          <p:nvPr>
            <p:ph type="title"/>
          </p:nvPr>
        </p:nvSpPr>
        <p:spPr/>
        <p:txBody>
          <a:bodyPr/>
          <a:lstStyle/>
          <a:p>
            <a:r>
              <a:rPr lang="hr-HR"/>
              <a:t>Korisne poveznice</a:t>
            </a:r>
          </a:p>
        </p:txBody>
      </p:sp>
      <p:sp>
        <p:nvSpPr>
          <p:cNvPr id="3" name="Content Placeholder 2">
            <a:extLst>
              <a:ext uri="{FF2B5EF4-FFF2-40B4-BE49-F238E27FC236}">
                <a16:creationId xmlns:a16="http://schemas.microsoft.com/office/drawing/2014/main" id="{1FB7C3DB-F976-ECD6-E7B9-7E83E43DB871}"/>
              </a:ext>
            </a:extLst>
          </p:cNvPr>
          <p:cNvSpPr>
            <a:spLocks noGrp="1"/>
          </p:cNvSpPr>
          <p:nvPr>
            <p:ph idx="1"/>
          </p:nvPr>
        </p:nvSpPr>
        <p:spPr/>
        <p:txBody>
          <a:bodyPr/>
          <a:lstStyle/>
          <a:p>
            <a:r>
              <a:rPr lang="hr-HR" sz="1800"/>
              <a:t>Check lista za izvještavanje (povezuje svaku kategoriju troška </a:t>
            </a:r>
            <a:br>
              <a:rPr lang="hr-HR" sz="1800"/>
            </a:br>
            <a:r>
              <a:rPr lang="hr-HR" sz="1800"/>
              <a:t>s dodatnim informacijama i pravilima u MGA i AGA-i: </a:t>
            </a:r>
            <a:br>
              <a:rPr lang="hr-HR" sz="1800"/>
            </a:br>
            <a:r>
              <a:rPr lang="hr-HR" sz="1800">
                <a:hlinkClick r:id="rId3"/>
              </a:rPr>
              <a:t>https://cinea.ec.europa.eu/document/download/d0e786bd-f920-4abd-89c3-bc54df22fac9_en?filename=Financial%20Reporting%20Checklist%20LIFE21-27_Beneficiaries_v221116.xlsx</a:t>
            </a:r>
            <a:endParaRPr lang="hr-HR" sz="1800"/>
          </a:p>
          <a:p>
            <a:endParaRPr lang="hr-HR" sz="1800"/>
          </a:p>
          <a:p>
            <a:r>
              <a:rPr lang="hr-HR" sz="1800"/>
              <a:t>CINEA-ina prezentacija o financijskim aspektima prijave, INFO dan 2025:</a:t>
            </a:r>
            <a:br>
              <a:rPr lang="hr-HR" sz="1800"/>
            </a:br>
            <a:r>
              <a:rPr lang="hr-HR" sz="1800">
                <a:hlinkClick r:id="rId4"/>
              </a:rPr>
              <a:t>https://www.youtube.com/watch?v=sEKW6723IlU</a:t>
            </a:r>
            <a:endParaRPr lang="hr-HR" sz="1800"/>
          </a:p>
          <a:p>
            <a:endParaRPr lang="hr-HR"/>
          </a:p>
        </p:txBody>
      </p:sp>
      <p:pic>
        <p:nvPicPr>
          <p:cNvPr id="4" name="Picture 3">
            <a:extLst>
              <a:ext uri="{FF2B5EF4-FFF2-40B4-BE49-F238E27FC236}">
                <a16:creationId xmlns:a16="http://schemas.microsoft.com/office/drawing/2014/main" id="{34FAE0BC-13FD-6942-5725-DC1851C4003C}"/>
              </a:ext>
            </a:extLst>
          </p:cNvPr>
          <p:cNvPicPr>
            <a:picLocks noChangeAspect="1"/>
          </p:cNvPicPr>
          <p:nvPr/>
        </p:nvPicPr>
        <p:blipFill>
          <a:blip r:embed="rId5"/>
          <a:stretch>
            <a:fillRect/>
          </a:stretch>
        </p:blipFill>
        <p:spPr>
          <a:xfrm>
            <a:off x="4414837" y="4001294"/>
            <a:ext cx="3362325" cy="1905000"/>
          </a:xfrm>
          <a:prstGeom prst="rect">
            <a:avLst/>
          </a:prstGeom>
        </p:spPr>
      </p:pic>
    </p:spTree>
    <p:extLst>
      <p:ext uri="{BB962C8B-B14F-4D97-AF65-F5344CB8AC3E}">
        <p14:creationId xmlns:p14="http://schemas.microsoft.com/office/powerpoint/2010/main" val="111419108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85030F-5160-2275-7463-0512B90077BA}"/>
              </a:ext>
            </a:extLst>
          </p:cNvPr>
          <p:cNvSpPr>
            <a:spLocks noGrp="1"/>
          </p:cNvSpPr>
          <p:nvPr>
            <p:ph type="title"/>
          </p:nvPr>
        </p:nvSpPr>
        <p:spPr/>
        <p:txBody>
          <a:bodyPr/>
          <a:lstStyle/>
          <a:p>
            <a:r>
              <a:rPr lang="hr-HR" b="1">
                <a:solidFill>
                  <a:schemeClr val="accent1">
                    <a:lumMod val="75000"/>
                  </a:schemeClr>
                </a:solidFill>
              </a:rPr>
              <a:t>Najčešće greške</a:t>
            </a:r>
          </a:p>
        </p:txBody>
      </p:sp>
      <p:pic>
        <p:nvPicPr>
          <p:cNvPr id="5" name="Picture 4">
            <a:extLst>
              <a:ext uri="{FF2B5EF4-FFF2-40B4-BE49-F238E27FC236}">
                <a16:creationId xmlns:a16="http://schemas.microsoft.com/office/drawing/2014/main" id="{B23EB749-A590-4C33-0D8A-6E989EB1E5FA}"/>
              </a:ext>
            </a:extLst>
          </p:cNvPr>
          <p:cNvPicPr>
            <a:picLocks noChangeAspect="1"/>
          </p:cNvPicPr>
          <p:nvPr/>
        </p:nvPicPr>
        <p:blipFill>
          <a:blip r:embed="rId3"/>
          <a:stretch>
            <a:fillRect/>
          </a:stretch>
        </p:blipFill>
        <p:spPr>
          <a:xfrm>
            <a:off x="6792686" y="2529627"/>
            <a:ext cx="2927293" cy="1859692"/>
          </a:xfrm>
          <a:prstGeom prst="rect">
            <a:avLst/>
          </a:prstGeom>
        </p:spPr>
      </p:pic>
    </p:spTree>
    <p:extLst>
      <p:ext uri="{BB962C8B-B14F-4D97-AF65-F5344CB8AC3E}">
        <p14:creationId xmlns:p14="http://schemas.microsoft.com/office/powerpoint/2010/main" val="297392467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282FF2-B8C0-8659-15A1-D126008D813E}"/>
              </a:ext>
            </a:extLst>
          </p:cNvPr>
          <p:cNvSpPr>
            <a:spLocks noGrp="1"/>
          </p:cNvSpPr>
          <p:nvPr>
            <p:ph type="title"/>
          </p:nvPr>
        </p:nvSpPr>
        <p:spPr/>
        <p:txBody>
          <a:bodyPr/>
          <a:lstStyle/>
          <a:p>
            <a:r>
              <a:rPr lang="hr-HR"/>
              <a:t>1. Neusklađenost s ciljevima i prioritetima programa</a:t>
            </a:r>
          </a:p>
        </p:txBody>
      </p:sp>
      <p:sp>
        <p:nvSpPr>
          <p:cNvPr id="3" name="Content Placeholder 2">
            <a:extLst>
              <a:ext uri="{FF2B5EF4-FFF2-40B4-BE49-F238E27FC236}">
                <a16:creationId xmlns:a16="http://schemas.microsoft.com/office/drawing/2014/main" id="{BD51E857-2712-1390-6BA2-DF8993B26D3A}"/>
              </a:ext>
            </a:extLst>
          </p:cNvPr>
          <p:cNvSpPr>
            <a:spLocks noGrp="1"/>
          </p:cNvSpPr>
          <p:nvPr>
            <p:ph sz="half" idx="1"/>
          </p:nvPr>
        </p:nvSpPr>
        <p:spPr/>
        <p:txBody>
          <a:bodyPr/>
          <a:lstStyle/>
          <a:p>
            <a:pPr marL="0" lvl="0" indent="0">
              <a:buNone/>
              <a:defRPr/>
            </a:pPr>
            <a:r>
              <a:rPr lang="hr-HR" b="1"/>
              <a:t>Greška:</a:t>
            </a:r>
          </a:p>
          <a:p>
            <a:pPr marL="0" lvl="0" indent="0">
              <a:buNone/>
              <a:defRPr/>
            </a:pPr>
            <a:r>
              <a:rPr lang="hr-HR"/>
              <a:t>Projekt je zanimljiv i koristan, ali ne doprinosi dovoljno specifičnim ciljevima LIFE Uredbe ili ne uklapa se u tematske prioritete.</a:t>
            </a:r>
          </a:p>
        </p:txBody>
      </p:sp>
      <p:sp>
        <p:nvSpPr>
          <p:cNvPr id="4" name="Content Placeholder 3">
            <a:extLst>
              <a:ext uri="{FF2B5EF4-FFF2-40B4-BE49-F238E27FC236}">
                <a16:creationId xmlns:a16="http://schemas.microsoft.com/office/drawing/2014/main" id="{3018B8ED-94B7-8FC8-7172-DCF173E14200}"/>
              </a:ext>
            </a:extLst>
          </p:cNvPr>
          <p:cNvSpPr>
            <a:spLocks noGrp="1"/>
          </p:cNvSpPr>
          <p:nvPr>
            <p:ph sz="half" idx="2"/>
          </p:nvPr>
        </p:nvSpPr>
        <p:spPr/>
        <p:txBody>
          <a:bodyPr/>
          <a:lstStyle/>
          <a:p>
            <a:pPr marL="0" indent="0">
              <a:buNone/>
            </a:pPr>
            <a:r>
              <a:rPr lang="hr-HR" b="1"/>
              <a:t>Kako izbjeći:</a:t>
            </a:r>
            <a:r>
              <a:rPr lang="hr-HR"/>
              <a:t> Pažljivo proučite natječajni dokument u kojemu se navode relevantni strateški dokumenti EU-a i nacionalne strategije. Jasno pokažite kako vaš projekt pridonosi provedbi tih strategija. </a:t>
            </a:r>
          </a:p>
        </p:txBody>
      </p:sp>
    </p:spTree>
    <p:extLst>
      <p:ext uri="{BB962C8B-B14F-4D97-AF65-F5344CB8AC3E}">
        <p14:creationId xmlns:p14="http://schemas.microsoft.com/office/powerpoint/2010/main" val="82919059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B9756F-A2B3-CFB3-B8F7-3D733DF267C3}"/>
              </a:ext>
            </a:extLst>
          </p:cNvPr>
          <p:cNvSpPr>
            <a:spLocks noGrp="1"/>
          </p:cNvSpPr>
          <p:nvPr>
            <p:ph type="title"/>
          </p:nvPr>
        </p:nvSpPr>
        <p:spPr/>
        <p:txBody>
          <a:bodyPr/>
          <a:lstStyle/>
          <a:p>
            <a:r>
              <a:rPr lang="hr-HR"/>
              <a:t>2. Nedostatak inovativnosti i EU dodane vrijednosti</a:t>
            </a:r>
          </a:p>
        </p:txBody>
      </p:sp>
      <p:sp>
        <p:nvSpPr>
          <p:cNvPr id="3" name="Content Placeholder 2">
            <a:extLst>
              <a:ext uri="{FF2B5EF4-FFF2-40B4-BE49-F238E27FC236}">
                <a16:creationId xmlns:a16="http://schemas.microsoft.com/office/drawing/2014/main" id="{43844C1A-E5C7-3219-2C34-BABB01BFF659}"/>
              </a:ext>
            </a:extLst>
          </p:cNvPr>
          <p:cNvSpPr>
            <a:spLocks noGrp="1"/>
          </p:cNvSpPr>
          <p:nvPr>
            <p:ph sz="half" idx="1"/>
          </p:nvPr>
        </p:nvSpPr>
        <p:spPr/>
        <p:txBody>
          <a:bodyPr>
            <a:normAutofit lnSpcReduction="10000"/>
          </a:bodyPr>
          <a:lstStyle/>
          <a:p>
            <a:pPr marL="0" indent="0">
              <a:buNone/>
            </a:pPr>
            <a:r>
              <a:rPr lang="hr-HR" b="1"/>
              <a:t>Greška:</a:t>
            </a:r>
            <a:r>
              <a:rPr lang="hr-HR"/>
              <a:t> </a:t>
            </a:r>
          </a:p>
          <a:p>
            <a:r>
              <a:rPr lang="hr-HR"/>
              <a:t>Predložene aktivnosti su već uobičajena praksa u tom sektoru ili na tom području. </a:t>
            </a:r>
          </a:p>
          <a:p>
            <a:r>
              <a:rPr lang="hr-HR"/>
              <a:t>Nije jasno kako se rezultati mogu prenijeti (replicirati) izvan projektnog područja.</a:t>
            </a:r>
          </a:p>
          <a:p>
            <a:r>
              <a:rPr lang="hr-HR">
                <a:solidFill>
                  <a:srgbClr val="000000"/>
                </a:solidFill>
                <a:latin typeface="Calibri" panose="020F0502020204030204" pitchFamily="34" charset="0"/>
                <a:cs typeface="Calibri" panose="020F0502020204030204" pitchFamily="34" charset="0"/>
              </a:rPr>
              <a:t>Nisu jasno objašnjene i kvantificirane dodatne koristi projekta i </a:t>
            </a:r>
            <a:r>
              <a:rPr lang="hr-HR" b="1">
                <a:solidFill>
                  <a:srgbClr val="000000"/>
                </a:solidFill>
                <a:latin typeface="Calibri" panose="020F0502020204030204" pitchFamily="34" charset="0"/>
                <a:cs typeface="Calibri" panose="020F0502020204030204" pitchFamily="34" charset="0"/>
              </a:rPr>
              <a:t>sinergije</a:t>
            </a:r>
            <a:r>
              <a:rPr lang="hr-HR">
                <a:solidFill>
                  <a:srgbClr val="000000"/>
                </a:solidFill>
                <a:latin typeface="Calibri" panose="020F0502020204030204" pitchFamily="34" charset="0"/>
                <a:cs typeface="Calibri" panose="020F0502020204030204" pitchFamily="34" charset="0"/>
              </a:rPr>
              <a:t> s drugim područjima politika.</a:t>
            </a:r>
          </a:p>
          <a:p>
            <a:pPr marL="0" indent="0">
              <a:buNone/>
            </a:pPr>
            <a:endParaRPr lang="hr-HR"/>
          </a:p>
        </p:txBody>
      </p:sp>
      <p:sp>
        <p:nvSpPr>
          <p:cNvPr id="4" name="Content Placeholder 3">
            <a:extLst>
              <a:ext uri="{FF2B5EF4-FFF2-40B4-BE49-F238E27FC236}">
                <a16:creationId xmlns:a16="http://schemas.microsoft.com/office/drawing/2014/main" id="{2D63EC32-280A-AC06-BE8A-D58E0EBA0F34}"/>
              </a:ext>
            </a:extLst>
          </p:cNvPr>
          <p:cNvSpPr>
            <a:spLocks noGrp="1"/>
          </p:cNvSpPr>
          <p:nvPr>
            <p:ph sz="half" idx="2"/>
          </p:nvPr>
        </p:nvSpPr>
        <p:spPr/>
        <p:txBody>
          <a:bodyPr>
            <a:normAutofit lnSpcReduction="10000"/>
          </a:bodyPr>
          <a:lstStyle/>
          <a:p>
            <a:pPr marL="0" indent="0">
              <a:buNone/>
            </a:pPr>
            <a:r>
              <a:rPr lang="hr-HR" b="1"/>
              <a:t>Kako izbjeći:</a:t>
            </a:r>
            <a:r>
              <a:rPr lang="hr-HR"/>
              <a:t> Naglasite kako je vaša metoda nova i inovativna u kontekstu vaše zemlje i šireg EU-a. U projektni prijedlog uključite konkretne aktivnosti i jasnu strategiju za prenosivost rezultata, poput organiziranja radionica, objava, i stvaranja priručnika.</a:t>
            </a:r>
          </a:p>
        </p:txBody>
      </p:sp>
    </p:spTree>
    <p:extLst>
      <p:ext uri="{BB962C8B-B14F-4D97-AF65-F5344CB8AC3E}">
        <p14:creationId xmlns:p14="http://schemas.microsoft.com/office/powerpoint/2010/main" val="305766941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B6E331-78BD-5717-3EA9-AF748DC1AF53}"/>
              </a:ext>
            </a:extLst>
          </p:cNvPr>
          <p:cNvSpPr>
            <a:spLocks noGrp="1"/>
          </p:cNvSpPr>
          <p:nvPr>
            <p:ph type="title"/>
          </p:nvPr>
        </p:nvSpPr>
        <p:spPr>
          <a:xfrm>
            <a:off x="319314" y="275771"/>
            <a:ext cx="11034486" cy="1414917"/>
          </a:xfrm>
        </p:spPr>
        <p:txBody>
          <a:bodyPr/>
          <a:lstStyle/>
          <a:p>
            <a:r>
              <a:rPr lang="it-IT"/>
              <a:t>3. Nejasno definirani ciljevi i nerealni rezultati</a:t>
            </a:r>
            <a:r>
              <a:rPr lang="hr-HR"/>
              <a:t> I</a:t>
            </a:r>
          </a:p>
        </p:txBody>
      </p:sp>
      <p:sp>
        <p:nvSpPr>
          <p:cNvPr id="3" name="Content Placeholder 2">
            <a:extLst>
              <a:ext uri="{FF2B5EF4-FFF2-40B4-BE49-F238E27FC236}">
                <a16:creationId xmlns:a16="http://schemas.microsoft.com/office/drawing/2014/main" id="{B4FFD34C-6D23-1C9C-0CD6-CDB82695DEBE}"/>
              </a:ext>
            </a:extLst>
          </p:cNvPr>
          <p:cNvSpPr>
            <a:spLocks noGrp="1"/>
          </p:cNvSpPr>
          <p:nvPr>
            <p:ph sz="half" idx="1"/>
          </p:nvPr>
        </p:nvSpPr>
        <p:spPr/>
        <p:txBody>
          <a:bodyPr>
            <a:normAutofit fontScale="77500" lnSpcReduction="20000"/>
          </a:bodyPr>
          <a:lstStyle/>
          <a:p>
            <a:pPr marL="0" indent="0">
              <a:buNone/>
            </a:pPr>
            <a:r>
              <a:rPr lang="hr-HR" b="1"/>
              <a:t>Greška:</a:t>
            </a:r>
            <a:r>
              <a:rPr lang="hr-HR"/>
              <a:t> </a:t>
            </a:r>
          </a:p>
          <a:p>
            <a:r>
              <a:rPr lang="hr-HR"/>
              <a:t>Ciljevi projekta su općeniti, a očekivani rezultati nisu mjerljivi. Također, rezultati mogu biti nerealni s obzirom na raspoloživi proračun i vrijeme.</a:t>
            </a:r>
          </a:p>
          <a:p>
            <a:r>
              <a:rPr lang="hr-HR">
                <a:solidFill>
                  <a:srgbClr val="000000"/>
                </a:solidFill>
                <a:latin typeface="Calibri" panose="020F0502020204030204" pitchFamily="34" charset="0"/>
                <a:cs typeface="Calibri" panose="020F0502020204030204" pitchFamily="34" charset="0"/>
              </a:rPr>
              <a:t>Nisu kvantificirani očekivani </a:t>
            </a:r>
            <a:r>
              <a:rPr lang="hr-HR" b="1">
                <a:solidFill>
                  <a:srgbClr val="000000"/>
                </a:solidFill>
                <a:latin typeface="Calibri" panose="020F0502020204030204" pitchFamily="34" charset="0"/>
                <a:cs typeface="Calibri" panose="020F0502020204030204" pitchFamily="34" charset="0"/>
              </a:rPr>
              <a:t>rezultati</a:t>
            </a:r>
            <a:r>
              <a:rPr lang="hr-HR">
                <a:solidFill>
                  <a:srgbClr val="000000"/>
                </a:solidFill>
                <a:latin typeface="Calibri" panose="020F0502020204030204" pitchFamily="34" charset="0"/>
                <a:cs typeface="Calibri" panose="020F0502020204030204" pitchFamily="34" charset="0"/>
              </a:rPr>
              <a:t> ili nisu navedeni projektni indikatori (KPI)</a:t>
            </a:r>
            <a:r>
              <a:rPr lang="hr-HR"/>
              <a:t>Projekt ne uključuje </a:t>
            </a:r>
            <a:r>
              <a:rPr lang="hr-HR" b="1"/>
              <a:t>konkretne aktivnosti </a:t>
            </a:r>
            <a:r>
              <a:rPr lang="hr-HR"/>
              <a:t>za poboljšanje stanja/uklanjanje ili smanjenje prijetnji. Intervencijska </a:t>
            </a:r>
            <a:r>
              <a:rPr lang="hr-HR" b="1"/>
              <a:t>logika </a:t>
            </a:r>
            <a:r>
              <a:rPr lang="hr-HR"/>
              <a:t>nije jasna – </a:t>
            </a:r>
          </a:p>
          <a:p>
            <a:r>
              <a:rPr lang="hr-HR">
                <a:solidFill>
                  <a:srgbClr val="000000"/>
                </a:solidFill>
                <a:latin typeface="Calibri" panose="020F0502020204030204" pitchFamily="34" charset="0"/>
                <a:cs typeface="Calibri" panose="020F0502020204030204" pitchFamily="34" charset="0"/>
              </a:rPr>
              <a:t>nisu dovoljno isplanirane, opisane i razrađene ključne aktivnosti zbog čega nije vidljivo da će se ostvariti navedeni ciljevi i rezultati. </a:t>
            </a:r>
          </a:p>
          <a:p>
            <a:pPr marL="0" indent="0">
              <a:buNone/>
            </a:pPr>
            <a:endParaRPr lang="hr-HR"/>
          </a:p>
          <a:p>
            <a:pPr marL="0" indent="0">
              <a:buNone/>
            </a:pPr>
            <a:endParaRPr lang="hr-HR"/>
          </a:p>
          <a:p>
            <a:pPr marL="0" indent="0">
              <a:buNone/>
            </a:pPr>
            <a:endParaRPr lang="hr-HR">
              <a:solidFill>
                <a:srgbClr val="000000"/>
              </a:solidFill>
              <a:latin typeface="Calibri" panose="020F0502020204030204" pitchFamily="34" charset="0"/>
              <a:cs typeface="Calibri" panose="020F0502020204030204" pitchFamily="34" charset="0"/>
            </a:endParaRPr>
          </a:p>
          <a:p>
            <a:pPr marL="0" indent="0">
              <a:buNone/>
            </a:pPr>
            <a:endParaRPr lang="hr-HR"/>
          </a:p>
        </p:txBody>
      </p:sp>
      <p:sp>
        <p:nvSpPr>
          <p:cNvPr id="4" name="Content Placeholder 3">
            <a:extLst>
              <a:ext uri="{FF2B5EF4-FFF2-40B4-BE49-F238E27FC236}">
                <a16:creationId xmlns:a16="http://schemas.microsoft.com/office/drawing/2014/main" id="{A8F40C69-CC7D-38E9-053F-E5938E0A975D}"/>
              </a:ext>
            </a:extLst>
          </p:cNvPr>
          <p:cNvSpPr>
            <a:spLocks noGrp="1"/>
          </p:cNvSpPr>
          <p:nvPr>
            <p:ph sz="half" idx="2"/>
          </p:nvPr>
        </p:nvSpPr>
        <p:spPr/>
        <p:txBody>
          <a:bodyPr>
            <a:normAutofit fontScale="77500" lnSpcReduction="20000"/>
          </a:bodyPr>
          <a:lstStyle/>
          <a:p>
            <a:pPr marL="0" indent="0">
              <a:buNone/>
            </a:pPr>
            <a:r>
              <a:rPr lang="hr-HR" b="1"/>
              <a:t>Kako izbjeći:</a:t>
            </a:r>
            <a:r>
              <a:rPr lang="hr-HR"/>
              <a:t> Koristite jasne, mjerljive indikatore uspjeha. Svaku aktivnost povežite s konkretnim, ostvarivim rezultatom i pokažite kako će se mjeriti napredak.</a:t>
            </a:r>
          </a:p>
        </p:txBody>
      </p:sp>
    </p:spTree>
    <p:extLst>
      <p:ext uri="{BB962C8B-B14F-4D97-AF65-F5344CB8AC3E}">
        <p14:creationId xmlns:p14="http://schemas.microsoft.com/office/powerpoint/2010/main" val="364325204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B2A71B-21D3-1AB7-1D6C-5221F1497AAE}"/>
              </a:ext>
            </a:extLst>
          </p:cNvPr>
          <p:cNvSpPr>
            <a:spLocks noGrp="1"/>
          </p:cNvSpPr>
          <p:nvPr>
            <p:ph type="title"/>
          </p:nvPr>
        </p:nvSpPr>
        <p:spPr/>
        <p:txBody>
          <a:bodyPr/>
          <a:lstStyle/>
          <a:p>
            <a:r>
              <a:rPr lang="it-IT"/>
              <a:t>Nejasno definirani ciljevi i nerealni rezultati</a:t>
            </a:r>
            <a:r>
              <a:rPr lang="hr-HR"/>
              <a:t> II</a:t>
            </a:r>
          </a:p>
        </p:txBody>
      </p:sp>
      <p:sp>
        <p:nvSpPr>
          <p:cNvPr id="3" name="Content Placeholder 2">
            <a:extLst>
              <a:ext uri="{FF2B5EF4-FFF2-40B4-BE49-F238E27FC236}">
                <a16:creationId xmlns:a16="http://schemas.microsoft.com/office/drawing/2014/main" id="{146EC140-7C5B-FACB-7FB3-A5EF3BD5717B}"/>
              </a:ext>
            </a:extLst>
          </p:cNvPr>
          <p:cNvSpPr>
            <a:spLocks noGrp="1"/>
          </p:cNvSpPr>
          <p:nvPr>
            <p:ph sz="half" idx="1"/>
          </p:nvPr>
        </p:nvSpPr>
        <p:spPr/>
        <p:txBody>
          <a:bodyPr vert="horz" lIns="91440" tIns="45720" rIns="91440" bIns="45720" rtlCol="0" anchor="t">
            <a:normAutofit fontScale="77500" lnSpcReduction="20000"/>
          </a:bodyPr>
          <a:lstStyle/>
          <a:p>
            <a:pPr marL="0" indent="0">
              <a:buNone/>
            </a:pPr>
            <a:r>
              <a:rPr lang="hr-HR" b="1">
                <a:solidFill>
                  <a:srgbClr val="000000"/>
                </a:solidFill>
                <a:latin typeface="Calibri"/>
                <a:ea typeface="Calibri"/>
                <a:cs typeface="Calibri"/>
              </a:rPr>
              <a:t>Greška</a:t>
            </a:r>
            <a:r>
              <a:rPr lang="hr-HR">
                <a:solidFill>
                  <a:srgbClr val="000000"/>
                </a:solidFill>
                <a:latin typeface="Calibri"/>
                <a:ea typeface="Calibri"/>
                <a:cs typeface="Calibri"/>
              </a:rPr>
              <a:t>: </a:t>
            </a:r>
          </a:p>
          <a:p>
            <a:r>
              <a:rPr lang="hr-HR">
                <a:solidFill>
                  <a:srgbClr val="000000"/>
                </a:solidFill>
                <a:latin typeface="Calibri"/>
                <a:ea typeface="Calibri"/>
                <a:cs typeface="Calibri"/>
              </a:rPr>
              <a:t>Nisu u potpunosti opisani rizici koji bi mogli pratiti provedbu</a:t>
            </a:r>
            <a:r>
              <a:rPr lang="en-GB">
                <a:solidFill>
                  <a:srgbClr val="000000"/>
                </a:solidFill>
                <a:latin typeface="Calibri"/>
                <a:ea typeface="Calibri"/>
                <a:cs typeface="Calibri"/>
              </a:rPr>
              <a:t> </a:t>
            </a:r>
            <a:r>
              <a:rPr lang="en-GB" err="1">
                <a:solidFill>
                  <a:srgbClr val="000000"/>
                </a:solidFill>
                <a:latin typeface="Calibri"/>
                <a:ea typeface="Calibri"/>
                <a:cs typeface="Calibri"/>
              </a:rPr>
              <a:t>projekta</a:t>
            </a:r>
            <a:r>
              <a:rPr lang="hr-HR">
                <a:solidFill>
                  <a:srgbClr val="000000"/>
                </a:solidFill>
                <a:latin typeface="Calibri"/>
                <a:ea typeface="Calibri"/>
                <a:cs typeface="Calibri"/>
              </a:rPr>
              <a:t>. </a:t>
            </a:r>
          </a:p>
          <a:p>
            <a:r>
              <a:rPr lang="en-GB" err="1">
                <a:solidFill>
                  <a:srgbClr val="000000"/>
                </a:solidFill>
                <a:latin typeface="Calibri"/>
                <a:ea typeface="Calibri"/>
                <a:cs typeface="Calibri"/>
              </a:rPr>
              <a:t>Nije</a:t>
            </a:r>
            <a:r>
              <a:rPr lang="en-GB">
                <a:solidFill>
                  <a:srgbClr val="000000"/>
                </a:solidFill>
                <a:latin typeface="Calibri"/>
                <a:ea typeface="Calibri"/>
                <a:cs typeface="Calibri"/>
              </a:rPr>
              <a:t> </a:t>
            </a:r>
            <a:r>
              <a:rPr lang="en-GB" err="1">
                <a:solidFill>
                  <a:srgbClr val="000000"/>
                </a:solidFill>
                <a:latin typeface="Calibri"/>
                <a:ea typeface="Calibri"/>
                <a:cs typeface="Calibri"/>
              </a:rPr>
              <a:t>adekvatno</a:t>
            </a:r>
            <a:r>
              <a:rPr lang="en-GB">
                <a:solidFill>
                  <a:srgbClr val="000000"/>
                </a:solidFill>
                <a:latin typeface="Calibri"/>
                <a:ea typeface="Calibri"/>
                <a:cs typeface="Calibri"/>
              </a:rPr>
              <a:t> </a:t>
            </a:r>
            <a:r>
              <a:rPr lang="en-GB" err="1">
                <a:solidFill>
                  <a:srgbClr val="000000"/>
                </a:solidFill>
                <a:latin typeface="Calibri"/>
                <a:ea typeface="Calibri"/>
                <a:cs typeface="Calibri"/>
              </a:rPr>
              <a:t>opisan</a:t>
            </a:r>
            <a:r>
              <a:rPr lang="en-GB">
                <a:solidFill>
                  <a:srgbClr val="000000"/>
                </a:solidFill>
                <a:latin typeface="Calibri"/>
                <a:ea typeface="Calibri"/>
                <a:cs typeface="Calibri"/>
              </a:rPr>
              <a:t> </a:t>
            </a:r>
            <a:r>
              <a:rPr lang="en-GB" b="1" err="1">
                <a:solidFill>
                  <a:srgbClr val="000000"/>
                </a:solidFill>
                <a:latin typeface="Calibri"/>
                <a:ea typeface="Calibri"/>
                <a:cs typeface="Calibri"/>
              </a:rPr>
              <a:t>kontekst</a:t>
            </a:r>
            <a:r>
              <a:rPr lang="en-GB">
                <a:solidFill>
                  <a:srgbClr val="000000"/>
                </a:solidFill>
                <a:latin typeface="Calibri"/>
                <a:ea typeface="Calibri"/>
                <a:cs typeface="Calibri"/>
              </a:rPr>
              <a:t> </a:t>
            </a:r>
            <a:r>
              <a:rPr lang="en-GB" err="1">
                <a:solidFill>
                  <a:srgbClr val="000000"/>
                </a:solidFill>
                <a:latin typeface="Calibri"/>
                <a:ea typeface="Calibri"/>
                <a:cs typeface="Calibri"/>
              </a:rPr>
              <a:t>projekta</a:t>
            </a:r>
            <a:r>
              <a:rPr lang="hr-HR">
                <a:solidFill>
                  <a:srgbClr val="000000"/>
                </a:solidFill>
                <a:latin typeface="Calibri"/>
                <a:ea typeface="Calibri"/>
                <a:cs typeface="Calibri"/>
              </a:rPr>
              <a:t> -  nejasan pregled početnog stanja projekta</a:t>
            </a:r>
            <a:r>
              <a:rPr lang="en-GB">
                <a:solidFill>
                  <a:srgbClr val="000000"/>
                </a:solidFill>
                <a:latin typeface="Calibri"/>
                <a:ea typeface="Calibri"/>
                <a:cs typeface="Calibri"/>
              </a:rPr>
              <a:t>, </a:t>
            </a:r>
            <a:r>
              <a:rPr lang="hr-HR">
                <a:solidFill>
                  <a:srgbClr val="000000"/>
                </a:solidFill>
                <a:latin typeface="Calibri"/>
                <a:ea typeface="Calibri"/>
                <a:cs typeface="Calibri"/>
              </a:rPr>
              <a:t>početna vrijednost u projektu nije kvantificirana. </a:t>
            </a:r>
          </a:p>
          <a:p>
            <a:r>
              <a:rPr lang="hr-HR"/>
              <a:t>Aktivnosti istraživanja – prevelika orijentacija na prikupljanje podataka i istraživanje koje </a:t>
            </a:r>
            <a:r>
              <a:rPr lang="hr-HR" b="1"/>
              <a:t>ne vodi do rezultata i primjene. </a:t>
            </a:r>
          </a:p>
          <a:p>
            <a:r>
              <a:rPr lang="hr-HR"/>
              <a:t>Diseminacija je općenita, a ne radi na direktnom osvješćivanju ciljnih skupina. Nisu uzeta u obzir kašnjenja (dozvole), vremenske prilike</a:t>
            </a:r>
          </a:p>
          <a:p>
            <a:pPr marL="0" indent="0">
              <a:buNone/>
            </a:pPr>
            <a:endParaRPr lang="hr-HR">
              <a:solidFill>
                <a:srgbClr val="000000"/>
              </a:solidFill>
              <a:latin typeface="Calibri" panose="020F0502020204030204" pitchFamily="34" charset="0"/>
              <a:cs typeface="Calibri" panose="020F0502020204030204" pitchFamily="34" charset="0"/>
            </a:endParaRPr>
          </a:p>
          <a:p>
            <a:pPr marL="0" indent="0">
              <a:buNone/>
            </a:pPr>
            <a:endParaRPr lang="en-GB">
              <a:solidFill>
                <a:srgbClr val="000000"/>
              </a:solidFill>
              <a:latin typeface="Calibri" panose="020F0502020204030204" pitchFamily="34" charset="0"/>
              <a:cs typeface="Calibri" panose="020F0502020204030204" pitchFamily="34" charset="0"/>
            </a:endParaRPr>
          </a:p>
          <a:p>
            <a:pPr marL="0" indent="0">
              <a:buNone/>
            </a:pPr>
            <a:endParaRPr lang="hr-HR"/>
          </a:p>
        </p:txBody>
      </p:sp>
      <p:sp>
        <p:nvSpPr>
          <p:cNvPr id="4" name="Content Placeholder 3">
            <a:extLst>
              <a:ext uri="{FF2B5EF4-FFF2-40B4-BE49-F238E27FC236}">
                <a16:creationId xmlns:a16="http://schemas.microsoft.com/office/drawing/2014/main" id="{D00EACAF-E602-A75B-E3BB-2C539D9E03CE}"/>
              </a:ext>
            </a:extLst>
          </p:cNvPr>
          <p:cNvSpPr>
            <a:spLocks noGrp="1"/>
          </p:cNvSpPr>
          <p:nvPr>
            <p:ph sz="half" idx="2"/>
          </p:nvPr>
        </p:nvSpPr>
        <p:spPr/>
        <p:txBody>
          <a:bodyPr>
            <a:normAutofit fontScale="77500" lnSpcReduction="20000"/>
          </a:bodyPr>
          <a:lstStyle/>
          <a:p>
            <a:pPr marL="0" indent="0">
              <a:buNone/>
            </a:pPr>
            <a:r>
              <a:rPr lang="hr-HR" b="1"/>
              <a:t>Kako izbjeći</a:t>
            </a:r>
            <a:r>
              <a:rPr lang="hr-HR"/>
              <a:t>: Potrebno je detaljno raspisati sve potencijalne rizike i prijetnje i pripremiti plan za njihovo rješavanje. Potrebno je </a:t>
            </a:r>
            <a:r>
              <a:rPr lang="hr-HR" kern="100">
                <a:solidFill>
                  <a:prstClr val="black"/>
                </a:solidFill>
                <a:latin typeface="Calibri" panose="020F0502020204030204" pitchFamily="34" charset="0"/>
                <a:cs typeface="Times New Roman" panose="02020603050405020304" pitchFamily="18" charset="0"/>
              </a:rPr>
              <a:t>a</a:t>
            </a:r>
            <a:r>
              <a:rPr lang="en-GB" kern="100" err="1">
                <a:solidFill>
                  <a:prstClr val="black"/>
                </a:solidFill>
                <a:latin typeface="Calibri" panose="020F0502020204030204" pitchFamily="34" charset="0"/>
                <a:ea typeface="Calibri" panose="020F0502020204030204" pitchFamily="34" charset="0"/>
                <a:cs typeface="Times New Roman" panose="02020603050405020304" pitchFamily="18" charset="0"/>
              </a:rPr>
              <a:t>dekvatno</a:t>
            </a:r>
            <a:r>
              <a:rPr lang="en-GB" kern="10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GB" kern="100" err="1">
                <a:solidFill>
                  <a:prstClr val="black"/>
                </a:solidFill>
                <a:latin typeface="Calibri" panose="020F0502020204030204" pitchFamily="34" charset="0"/>
                <a:ea typeface="Calibri" panose="020F0502020204030204" pitchFamily="34" charset="0"/>
                <a:cs typeface="Times New Roman" panose="02020603050405020304" pitchFamily="18" charset="0"/>
              </a:rPr>
              <a:t>opisa</a:t>
            </a:r>
            <a:r>
              <a:rPr lang="hr-HR" kern="100">
                <a:solidFill>
                  <a:prstClr val="black"/>
                </a:solidFill>
                <a:latin typeface="Calibri" panose="020F0502020204030204" pitchFamily="34" charset="0"/>
                <a:ea typeface="Calibri" panose="020F0502020204030204" pitchFamily="34" charset="0"/>
                <a:cs typeface="Times New Roman" panose="02020603050405020304" pitchFamily="18" charset="0"/>
              </a:rPr>
              <a:t>ti</a:t>
            </a:r>
            <a:r>
              <a:rPr lang="en-GB" kern="10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GB" b="1" kern="100" err="1">
                <a:solidFill>
                  <a:prstClr val="black"/>
                </a:solidFill>
                <a:latin typeface="Calibri" panose="020F0502020204030204" pitchFamily="34" charset="0"/>
                <a:ea typeface="Calibri" panose="020F0502020204030204" pitchFamily="34" charset="0"/>
                <a:cs typeface="Times New Roman" panose="02020603050405020304" pitchFamily="18" charset="0"/>
              </a:rPr>
              <a:t>početno</a:t>
            </a:r>
            <a:r>
              <a:rPr lang="en-GB" b="1" kern="10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GB" b="1" kern="100" err="1">
                <a:solidFill>
                  <a:prstClr val="black"/>
                </a:solidFill>
                <a:latin typeface="Calibri" panose="020F0502020204030204" pitchFamily="34" charset="0"/>
                <a:ea typeface="Calibri" panose="020F0502020204030204" pitchFamily="34" charset="0"/>
                <a:cs typeface="Times New Roman" panose="02020603050405020304" pitchFamily="18" charset="0"/>
              </a:rPr>
              <a:t>stanje</a:t>
            </a:r>
            <a:r>
              <a:rPr lang="en-GB" b="1" kern="10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GB" kern="100">
                <a:solidFill>
                  <a:prstClr val="black"/>
                </a:solidFill>
                <a:latin typeface="Calibri" panose="020F0502020204030204" pitchFamily="34" charset="0"/>
                <a:ea typeface="Calibri" panose="020F0502020204030204" pitchFamily="34" charset="0"/>
                <a:cs typeface="Times New Roman" panose="02020603050405020304" pitchFamily="18" charset="0"/>
              </a:rPr>
              <a:t>(</a:t>
            </a:r>
            <a:r>
              <a:rPr lang="en-GB" i="1" kern="100">
                <a:solidFill>
                  <a:prstClr val="black"/>
                </a:solidFill>
                <a:latin typeface="Calibri" panose="020F0502020204030204" pitchFamily="34" charset="0"/>
                <a:ea typeface="Calibri" panose="020F0502020204030204" pitchFamily="34" charset="0"/>
                <a:cs typeface="Times New Roman" panose="02020603050405020304" pitchFamily="18" charset="0"/>
              </a:rPr>
              <a:t>baseline</a:t>
            </a:r>
            <a:r>
              <a:rPr lang="en-GB" kern="100">
                <a:solidFill>
                  <a:prstClr val="black"/>
                </a:solidFill>
                <a:latin typeface="Calibri" panose="020F0502020204030204" pitchFamily="34" charset="0"/>
                <a:ea typeface="Calibri" panose="020F0502020204030204" pitchFamily="34" charset="0"/>
                <a:cs typeface="Times New Roman" panose="02020603050405020304" pitchFamily="18" charset="0"/>
              </a:rPr>
              <a:t>) = </a:t>
            </a:r>
            <a:r>
              <a:rPr lang="en-GB" u="sng" kern="100" err="1">
                <a:solidFill>
                  <a:prstClr val="black"/>
                </a:solidFill>
                <a:latin typeface="Calibri" panose="020F0502020204030204" pitchFamily="34" charset="0"/>
                <a:ea typeface="Calibri" panose="020F0502020204030204" pitchFamily="34" charset="0"/>
                <a:cs typeface="Times New Roman" panose="02020603050405020304" pitchFamily="18" charset="0"/>
              </a:rPr>
              <a:t>ključno</a:t>
            </a:r>
            <a:r>
              <a:rPr lang="en-GB" u="sng" kern="100">
                <a:solidFill>
                  <a:prstClr val="black"/>
                </a:solidFill>
                <a:latin typeface="Calibri" panose="020F0502020204030204" pitchFamily="34" charset="0"/>
                <a:ea typeface="Calibri" panose="020F0502020204030204" pitchFamily="34" charset="0"/>
                <a:cs typeface="Times New Roman" panose="02020603050405020304" pitchFamily="18" charset="0"/>
              </a:rPr>
              <a:t> za </a:t>
            </a:r>
            <a:r>
              <a:rPr lang="en-GB" u="sng" kern="100" err="1">
                <a:solidFill>
                  <a:prstClr val="black"/>
                </a:solidFill>
                <a:latin typeface="Calibri" panose="020F0502020204030204" pitchFamily="34" charset="0"/>
                <a:ea typeface="Calibri" panose="020F0502020204030204" pitchFamily="34" charset="0"/>
                <a:cs typeface="Times New Roman" panose="02020603050405020304" pitchFamily="18" charset="0"/>
              </a:rPr>
              <a:t>procjenu</a:t>
            </a:r>
            <a:r>
              <a:rPr lang="en-GB" u="sng" kern="10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GB" u="sng" kern="100" err="1">
                <a:solidFill>
                  <a:prstClr val="black"/>
                </a:solidFill>
                <a:latin typeface="Calibri" panose="020F0502020204030204" pitchFamily="34" charset="0"/>
                <a:ea typeface="Calibri" panose="020F0502020204030204" pitchFamily="34" charset="0"/>
                <a:cs typeface="Times New Roman" panose="02020603050405020304" pitchFamily="18" charset="0"/>
              </a:rPr>
              <a:t>potencijala</a:t>
            </a:r>
            <a:r>
              <a:rPr lang="en-GB" u="sng" kern="10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GB" u="sng" kern="100" err="1">
                <a:solidFill>
                  <a:prstClr val="black"/>
                </a:solidFill>
                <a:latin typeface="Calibri" panose="020F0502020204030204" pitchFamily="34" charset="0"/>
                <a:ea typeface="Calibri" panose="020F0502020204030204" pitchFamily="34" charset="0"/>
                <a:cs typeface="Times New Roman" panose="02020603050405020304" pitchFamily="18" charset="0"/>
              </a:rPr>
              <a:t>projekta</a:t>
            </a:r>
            <a:r>
              <a:rPr lang="hr-HR" u="sng" kern="10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hr-HR" kern="100">
                <a:solidFill>
                  <a:prstClr val="black"/>
                </a:solidFill>
                <a:latin typeface="Calibri" panose="020F0502020204030204" pitchFamily="34" charset="0"/>
                <a:ea typeface="Calibri" panose="020F0502020204030204" pitchFamily="34" charset="0"/>
                <a:cs typeface="Times New Roman" panose="02020603050405020304" pitchFamily="18" charset="0"/>
              </a:rPr>
              <a:t>Prilikom pisanja projekta voditi računa u gantogramu kada će se odvijati određene aktivnosti i uključiti potencijalna kašnjenja i vremenske uvjete. </a:t>
            </a:r>
          </a:p>
          <a:p>
            <a:pPr marL="0" indent="0">
              <a:buNone/>
            </a:pPr>
            <a:endParaRPr lang="hr-HR"/>
          </a:p>
        </p:txBody>
      </p:sp>
    </p:spTree>
    <p:extLst>
      <p:ext uri="{BB962C8B-B14F-4D97-AF65-F5344CB8AC3E}">
        <p14:creationId xmlns:p14="http://schemas.microsoft.com/office/powerpoint/2010/main" val="200226681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LengthInSeconds xmlns="7b8df15f-7fbd-4a6f-86da-4c644315da6b" xsi:nil="true"/>
    <TaxCatchAll xmlns="7bcd58c4-1237-44a3-a98f-cb8fb1461117" xsi:nil="true"/>
    <lcf76f155ced4ddcb4097134ff3c332f xmlns="7b8df15f-7fbd-4a6f-86da-4c644315da6b">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FBEBD0F909D9A439333ACB67295CF91" ma:contentTypeVersion="14" ma:contentTypeDescription="Create a new document." ma:contentTypeScope="" ma:versionID="269e6f209fce76ec17035a5c8224edf4">
  <xsd:schema xmlns:xsd="http://www.w3.org/2001/XMLSchema" xmlns:xs="http://www.w3.org/2001/XMLSchema" xmlns:p="http://schemas.microsoft.com/office/2006/metadata/properties" xmlns:ns2="7b8df15f-7fbd-4a6f-86da-4c644315da6b" xmlns:ns3="7bcd58c4-1237-44a3-a98f-cb8fb1461117" targetNamespace="http://schemas.microsoft.com/office/2006/metadata/properties" ma:root="true" ma:fieldsID="98b6c4522c46b40e6aa2634dd31940f3" ns2:_="" ns3:_="">
    <xsd:import namespace="7b8df15f-7fbd-4a6f-86da-4c644315da6b"/>
    <xsd:import namespace="7bcd58c4-1237-44a3-a98f-cb8fb1461117"/>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b8df15f-7fbd-4a6f-86da-4c644315da6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6608d627-829f-4c60-a247-a46e3095a556"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Location" ma:index="19" nillable="true" ma:displayName="Location" ma:indexed="true"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BillingMetadata" ma:index="21"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bcd58c4-1237-44a3-a98f-cb8fb1461117"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b14ab9b3-b945-462e-80cd-082e2ff05ad9}" ma:internalName="TaxCatchAll" ma:showField="CatchAllData" ma:web="7bcd58c4-1237-44a3-a98f-cb8fb146111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8B3463F-4C15-4618-8C2A-AC8911465D85}">
  <ds:schemaRefs>
    <ds:schemaRef ds:uri="7b8df15f-7fbd-4a6f-86da-4c644315da6b"/>
    <ds:schemaRef ds:uri="7bcd58c4-1237-44a3-a98f-cb8fb146111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BA8E8CB6-0BB7-47E0-ACDB-D052F9910C03}">
  <ds:schemaRefs>
    <ds:schemaRef ds:uri="7b8df15f-7fbd-4a6f-86da-4c644315da6b"/>
    <ds:schemaRef ds:uri="7bcd58c4-1237-44a3-a98f-cb8fb146111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FD0281AC-9EEC-4857-92AE-AC6F6FD57FE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8994</Words>
  <Application>Microsoft Office PowerPoint</Application>
  <PresentationFormat>Widescreen</PresentationFormat>
  <Paragraphs>1154</Paragraphs>
  <Slides>107</Slides>
  <Notes>107</Notes>
  <HiddenSlides>2</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107</vt:i4>
      </vt:variant>
    </vt:vector>
  </HeadingPairs>
  <TitlesOfParts>
    <vt:vector size="119" baseType="lpstr">
      <vt:lpstr>Aptos</vt:lpstr>
      <vt:lpstr>Aptos Display</vt:lpstr>
      <vt:lpstr>Arial</vt:lpstr>
      <vt:lpstr>Arial-BoldMT</vt:lpstr>
      <vt:lpstr>Calibri</vt:lpstr>
      <vt:lpstr>Calibri Light</vt:lpstr>
      <vt:lpstr>Courier New</vt:lpstr>
      <vt:lpstr>Symbol</vt:lpstr>
      <vt:lpstr>Tahoma</vt:lpstr>
      <vt:lpstr>Wingdings</vt:lpstr>
      <vt:lpstr>Office Theme</vt:lpstr>
      <vt:lpstr>Office Theme</vt:lpstr>
      <vt:lpstr>Online radionica pisanja projekata</vt:lpstr>
      <vt:lpstr>PowerPoint Presentation</vt:lpstr>
      <vt:lpstr>Online radionica pisanja projekata</vt:lpstr>
      <vt:lpstr>Savjetovanje za pripremu LIFE projekta</vt:lpstr>
      <vt:lpstr>Program </vt:lpstr>
      <vt:lpstr>PowerPoint Presentation</vt:lpstr>
      <vt:lpstr>PowerPoint Presentation</vt:lpstr>
      <vt:lpstr>PowerPoint Presentation</vt:lpstr>
      <vt:lpstr>PowerPoint Presentation</vt:lpstr>
      <vt:lpstr>Natječaj LIFE 2025</vt:lpstr>
      <vt:lpstr>KAKO NAPISATI DOBAR    PROJEKT</vt:lpstr>
      <vt:lpstr>Kriteriji za evaluaciju projektnog prijedloga </vt:lpstr>
      <vt:lpstr>Od ideje do uspješne prijave…</vt:lpstr>
      <vt:lpstr>Traže se rješenja za aktualne okolišne izazove</vt:lpstr>
      <vt:lpstr>Sažetak LIFE evaluacijskih kriterija</vt:lpstr>
      <vt:lpstr>Bonus bodovi</vt:lpstr>
      <vt:lpstr>Kriterij ocjenjivanja: Relevantnost (0-20)</vt:lpstr>
      <vt:lpstr>Definicija ekološkog problema </vt:lpstr>
      <vt:lpstr>PowerPoint Presentation</vt:lpstr>
      <vt:lpstr>Utemeljenost projektne logike intervencije</vt:lpstr>
      <vt:lpstr>Sinergije i upscaling</vt:lpstr>
      <vt:lpstr>Kriteriji ocjenjivanja: Kvaliteta  (0-20)</vt:lpstr>
      <vt:lpstr>PowerPoint Presentation</vt:lpstr>
      <vt:lpstr>Definiranje generalnih ciljeva</vt:lpstr>
      <vt:lpstr>Definiranje generalnih ciljeva</vt:lpstr>
      <vt:lpstr>Definiranje generalnih ciljeva</vt:lpstr>
      <vt:lpstr>Radni paketi (WP)</vt:lpstr>
      <vt:lpstr>Obavezne isporučevine: </vt:lpstr>
      <vt:lpstr>Primjer</vt:lpstr>
      <vt:lpstr>Kriterij ocjenjivanja: učinak (0-20) x 1.5</vt:lpstr>
      <vt:lpstr>Rezultati projekta</vt:lpstr>
      <vt:lpstr>2. Kriterij ocjenjivanja:učinak</vt:lpstr>
      <vt:lpstr>Utjecaj: LIFE indikatori (KPI)</vt:lpstr>
      <vt:lpstr>KPIs: priroda - primjeri</vt:lpstr>
      <vt:lpstr>KPIs: primjeri klima</vt:lpstr>
      <vt:lpstr>KPI: Kružno gospodarstvo i nulto onečišćenje</vt:lpstr>
      <vt:lpstr>KPI guidance document LIFE reporting </vt:lpstr>
      <vt:lpstr>Održivost, ponovljivost, iskorištavanje projektnih rezultata </vt:lpstr>
      <vt:lpstr>2. Učinak: održivost projektnih rezultata </vt:lpstr>
      <vt:lpstr>Održivost projektnih rezultata</vt:lpstr>
      <vt:lpstr>Primjeri: održivost projektnih aktivnosti</vt:lpstr>
      <vt:lpstr>Održivost- Afterlife plan</vt:lpstr>
      <vt:lpstr>Replicability – ponovljivost projektnih rezultata </vt:lpstr>
      <vt:lpstr>Replicability - primjeri</vt:lpstr>
      <vt:lpstr>Primjeri: replikabilnosti/upscaling</vt:lpstr>
      <vt:lpstr>Učinak: iskorištavanje projektnih rezultata (exploitation)</vt:lpstr>
      <vt:lpstr>Učinak: iskorištavanje projektnih rezultata - primjeri</vt:lpstr>
      <vt:lpstr>Iskorištavanje projektnih rezultata - primjeri</vt:lpstr>
      <vt:lpstr>Katalitički efekt</vt:lpstr>
      <vt:lpstr>Istaknuto</vt:lpstr>
      <vt:lpstr>2. Učinak: katalitički potencijal - replikacija i nadogradnja (replication and upscaling)</vt:lpstr>
      <vt:lpstr>Kriterij ocjenjivanja: Resursi (0-20) </vt:lpstr>
      <vt:lpstr>Upravljačka struktura</vt:lpstr>
      <vt:lpstr>Program LIFE – kriteriji za ocjenjivanje</vt:lpstr>
      <vt:lpstr> Zadovoljavanje administrativnih zahtjeva </vt:lpstr>
      <vt:lpstr>Završni savjeti</vt:lpstr>
      <vt:lpstr>Konstrukcija dobre prijave</vt:lpstr>
      <vt:lpstr>KPI: završne poruke</vt:lpstr>
      <vt:lpstr>KATEGORIJE TROŠKOVA I SASTAVLJANJE PRORAČUNA</vt:lpstr>
      <vt:lpstr>Važni dokumenti</vt:lpstr>
      <vt:lpstr>Koga ćete uključiti u svoj projekt?</vt:lpstr>
      <vt:lpstr>Koga ćete uključiti u svoj projekt? </vt:lpstr>
      <vt:lpstr>Koga ćete uključiti u svoj projekt? </vt:lpstr>
      <vt:lpstr>Koga ćete uključiti u svoj projekt? </vt:lpstr>
      <vt:lpstr>Koga ćete uključiti u svoj projekt?</vt:lpstr>
      <vt:lpstr>Skupni pregled</vt:lpstr>
      <vt:lpstr>Sastavljanje budžeta</vt:lpstr>
      <vt:lpstr>Skupna tablica – Part A</vt:lpstr>
      <vt:lpstr>Sastavljanje budžeta – Annex 1</vt:lpstr>
      <vt:lpstr>Sastavljanje budžeta – Annex 1</vt:lpstr>
      <vt:lpstr>Sastavljanje budžeta – Annex 1</vt:lpstr>
      <vt:lpstr>Sastavljanje budžeta</vt:lpstr>
      <vt:lpstr>Prihvatljivi troškovi – čl. 6 MGA – stvarni troškovi</vt:lpstr>
      <vt:lpstr>Direktni troškovi (čl. 6.2.)</vt:lpstr>
      <vt:lpstr>Direktni prihvatljivi troškovi  – A. Osoblje</vt:lpstr>
      <vt:lpstr>Direktni prihvatljivi troškovi – A. Osoblje</vt:lpstr>
      <vt:lpstr>Primjer izračuna person-months</vt:lpstr>
      <vt:lpstr>Direktni prihvatljivi troškovi – A. Osoblje</vt:lpstr>
      <vt:lpstr>Direktni prihvatljivi troškovi – A. Osoblje</vt:lpstr>
      <vt:lpstr>Direktni prihvatljivi troškovi  – A. Osoblje</vt:lpstr>
      <vt:lpstr>Direktni prihvatljivi troškovi – B. Podugovaranje</vt:lpstr>
      <vt:lpstr>B. Podugovaranje ili C. Trošak kupnje?</vt:lpstr>
      <vt:lpstr>Direktni prihvatljivi troškovi – C. Troškovi kupnje</vt:lpstr>
      <vt:lpstr>Direktni prihvatljivi troškovi – C. Troškovi kupnje</vt:lpstr>
      <vt:lpstr>Direktni prihvatljivi troškovi – C. Troškovi kupnje</vt:lpstr>
      <vt:lpstr>Direktni prihvatljivi troškovi – D. Ostale kategorije troškova</vt:lpstr>
      <vt:lpstr>Direktni prihvatljivi troškovi – D. Ostale kategorije troškova</vt:lpstr>
      <vt:lpstr>Direktni prihvatljivi troškovi – D. Ostale kategorije troškova</vt:lpstr>
      <vt:lpstr>Uplata sredstava</vt:lpstr>
      <vt:lpstr>Najčešće greške</vt:lpstr>
      <vt:lpstr>Završni savjeti</vt:lpstr>
      <vt:lpstr>Nacionalno sufinanciranje LIFE SAP projekata</vt:lpstr>
      <vt:lpstr>PowerPoint Presentation</vt:lpstr>
      <vt:lpstr>Korisne poveznice</vt:lpstr>
      <vt:lpstr>Najčešće greške</vt:lpstr>
      <vt:lpstr>1. Neusklađenost s ciljevima i prioritetima programa</vt:lpstr>
      <vt:lpstr>2. Nedostatak inovativnosti i EU dodane vrijednosti</vt:lpstr>
      <vt:lpstr>3. Nejasno definirani ciljevi i nerealni rezultati I</vt:lpstr>
      <vt:lpstr>Nejasno definirani ciljevi i nerealni rezultati II</vt:lpstr>
      <vt:lpstr>4. Nedovoljno opravdan i neuravnotežen proračun</vt:lpstr>
      <vt:lpstr>5. Nedostatak partnerstva i suradnje</vt:lpstr>
      <vt:lpstr>6. Loše planiranje održivosti projekta</vt:lpstr>
      <vt:lpstr>Preporuke</vt:lpstr>
      <vt:lpstr>PowerPoint Presentation</vt:lpstr>
      <vt:lpstr>KONTAKTI</vt:lpstr>
      <vt:lpstr>ISKUSTVA PRIJAVE USPJEŠNIH LIFE PROJEKATA</vt:lpstr>
      <vt:lpstr>PITANJA I ODGOVORI</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Inja Kajgana</dc:creator>
  <cp:lastModifiedBy>Damir Đirlić</cp:lastModifiedBy>
  <cp:revision>1</cp:revision>
  <cp:lastPrinted>2025-08-28T07:54:40Z</cp:lastPrinted>
  <dcterms:created xsi:type="dcterms:W3CDTF">2022-04-29T08:18:17Z</dcterms:created>
  <dcterms:modified xsi:type="dcterms:W3CDTF">2025-08-29T09:24:33Z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lpwstr>7400.00000000000</vt:lpwstr>
  </property>
  <property fmtid="{D5CDD505-2E9C-101B-9397-08002B2CF9AE}" pid="3" name="ContentTypeId">
    <vt:lpwstr>0x010100FFBEBD0F909D9A439333ACB67295CF91</vt:lpwstr>
  </property>
  <property fmtid="{D5CDD505-2E9C-101B-9397-08002B2CF9AE}" pid="4" name="ComplianceAssetId">
    <vt:lpwstr/>
  </property>
  <property fmtid="{D5CDD505-2E9C-101B-9397-08002B2CF9AE}" pid="5" name="_ExtendedDescription">
    <vt:lpwstr/>
  </property>
  <property fmtid="{D5CDD505-2E9C-101B-9397-08002B2CF9AE}" pid="6" name="TriggerFlowInfo">
    <vt:lpwstr/>
  </property>
  <property fmtid="{D5CDD505-2E9C-101B-9397-08002B2CF9AE}" pid="7" name="MediaServiceImageTags">
    <vt:lpwstr/>
  </property>
</Properties>
</file>